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tags/tag2.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4.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5.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4" r:id="rId5"/>
    <p:sldMasterId id="2147484877" r:id="rId6"/>
  </p:sldMasterIdLst>
  <p:notesMasterIdLst>
    <p:notesMasterId r:id="rId55"/>
  </p:notesMasterIdLst>
  <p:handoutMasterIdLst>
    <p:handoutMasterId r:id="rId56"/>
  </p:handoutMasterIdLst>
  <p:sldIdLst>
    <p:sldId id="2164" r:id="rId7"/>
    <p:sldId id="2177" r:id="rId8"/>
    <p:sldId id="2185" r:id="rId9"/>
    <p:sldId id="2184" r:id="rId10"/>
    <p:sldId id="2183" r:id="rId11"/>
    <p:sldId id="2182" r:id="rId12"/>
    <p:sldId id="2181" r:id="rId13"/>
    <p:sldId id="2180" r:id="rId14"/>
    <p:sldId id="2179" r:id="rId15"/>
    <p:sldId id="2178" r:id="rId16"/>
    <p:sldId id="2166" r:id="rId17"/>
    <p:sldId id="2176" r:id="rId18"/>
    <p:sldId id="2133" r:id="rId19"/>
    <p:sldId id="2108" r:id="rId20"/>
    <p:sldId id="2107" r:id="rId21"/>
    <p:sldId id="2154" r:id="rId22"/>
    <p:sldId id="2090" r:id="rId23"/>
    <p:sldId id="2112" r:id="rId24"/>
    <p:sldId id="2115" r:id="rId25"/>
    <p:sldId id="2113" r:id="rId26"/>
    <p:sldId id="2114" r:id="rId27"/>
    <p:sldId id="2128" r:id="rId28"/>
    <p:sldId id="2067" r:id="rId29"/>
    <p:sldId id="2109" r:id="rId30"/>
    <p:sldId id="2069" r:id="rId31"/>
    <p:sldId id="2157" r:id="rId32"/>
    <p:sldId id="2151" r:id="rId33"/>
    <p:sldId id="2149" r:id="rId34"/>
    <p:sldId id="2152" r:id="rId35"/>
    <p:sldId id="2092" r:id="rId36"/>
    <p:sldId id="2156" r:id="rId37"/>
    <p:sldId id="2155" r:id="rId38"/>
    <p:sldId id="2127" r:id="rId39"/>
    <p:sldId id="2160" r:id="rId40"/>
    <p:sldId id="1529" r:id="rId41"/>
    <p:sldId id="2158" r:id="rId42"/>
    <p:sldId id="2141" r:id="rId43"/>
    <p:sldId id="2159" r:id="rId44"/>
    <p:sldId id="2142" r:id="rId45"/>
    <p:sldId id="2161" r:id="rId46"/>
    <p:sldId id="2143" r:id="rId47"/>
    <p:sldId id="2144" r:id="rId48"/>
    <p:sldId id="2104" r:id="rId49"/>
    <p:sldId id="2163" r:id="rId50"/>
    <p:sldId id="2132" r:id="rId51"/>
    <p:sldId id="2145" r:id="rId52"/>
    <p:sldId id="2148" r:id="rId53"/>
    <p:sldId id="2147" r:id="rId54"/>
  </p:sldIdLst>
  <p:sldSz cx="12192000" cy="6858000"/>
  <p:notesSz cx="6858000" cy="313372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C8E6"/>
    <a:srgbClr val="9CEBFF"/>
    <a:srgbClr val="DBAC07"/>
    <a:srgbClr val="FFF100"/>
    <a:srgbClr val="0078D4"/>
    <a:srgbClr val="3D3D3E"/>
    <a:srgbClr val="E4C127"/>
    <a:srgbClr val="55C32B"/>
    <a:srgbClr val="DC6200"/>
    <a:srgbClr val="D9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4856"/>
  </p:normalViewPr>
  <p:slideViewPr>
    <p:cSldViewPr snapToGrid="0" snapToObjects="1">
      <p:cViewPr varScale="1">
        <p:scale>
          <a:sx n="142" d="100"/>
          <a:sy n="142" d="100"/>
        </p:scale>
        <p:origin x="3784" y="1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commentAuthors" Target="commen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5/15/20 11:17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5/15/20 11:15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say that you build an app that connects people who need groceries with those who can provide them. </a:t>
            </a:r>
          </a:p>
          <a:p>
            <a:endParaRPr lang="en-US"/>
          </a:p>
          <a:p>
            <a:r>
              <a:rPr lang="en-US"/>
              <a:t>You can develop this today, but can you deploy it today?</a:t>
            </a:r>
          </a:p>
          <a:p>
            <a:endParaRPr lang="en-US"/>
          </a:p>
          <a:p>
            <a:r>
              <a:rPr lang="en-US"/>
              <a:t>Let’s think about what you need to do to get it to your users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 11:15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3790908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need to do to get all of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056275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need to do to get all of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764563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need to do to get all of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944282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Angular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12475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React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93027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Svelte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7475454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Vue</a:t>
            </a:r>
          </a:p>
          <a:p>
            <a:endParaRPr lang="en-US"/>
          </a:p>
          <a:p>
            <a:r>
              <a:rPr lang="en-US"/>
              <a:t>These tools have fundamentally changed the way we build web applications. Instead of a server runtime that makes database queries and builds pages dynamically when they are requested, these new JavaScript powered applications run entirely in the browser. We have moved the application responsibilities of the server, entirely into the client.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8941512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now a build process required on the client side. </a:t>
            </a:r>
            <a:endParaRPr lang="en-US" b="1"/>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911038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of your code for your application has to be built before it can be deployed.</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268154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you get out of the other end of that build process is just some “static” files. We call them ”Static”, because they don’t change. They don’t require a web server to build them dynamically like with ASP.NET, PHP or JSP.</a:t>
            </a:r>
          </a:p>
          <a:p>
            <a:endParaRPr lang="en-US"/>
          </a:p>
          <a:p>
            <a:r>
              <a:rPr lang="en-US"/>
              <a:t>In fact, we don’t really need much of a web server at all. All we need is to return these files just as they are. This is almost a throwback to a time when the web wasn’t full of dynamic applications rendered by servers. We’re back to just the core components of the web</a:t>
            </a:r>
            <a:endParaRPr lang="en-US" b="1"/>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977345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wrote your code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699421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HTML, CSS, and JavaScript</a:t>
            </a:r>
          </a:p>
          <a:p>
            <a:endParaRPr lang="en-US"/>
          </a:p>
          <a:p>
            <a:r>
              <a:rPr lang="en-US"/>
              <a:t>Traditional web servers don’t handle the build steps these apps require. </a:t>
            </a:r>
            <a:r>
              <a:rPr lang="en-US" b="1"/>
              <a:t>We need a fundamentally new kind of cloud service for these new applications.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42373256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Azure Static Web Apps</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57186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I’m John Papa. Today you’ll learn how to take your code to global scale in minutes with Azure Static Web Apps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481760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Let's go from your code to global scale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14378193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You’ll be building static web apps in minutes.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8295021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Azure Static Web Apps?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145145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It’s a new Azure Service for building and hosting static web applications, </a:t>
            </a:r>
          </a:p>
          <a:p>
            <a:endParaRPr lang="en-US" sz="85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A complete platform for </a:t>
            </a:r>
            <a:r>
              <a:rPr lang="en-US" sz="900" b="1"/>
              <a:t>building</a:t>
            </a:r>
            <a:r>
              <a:rPr lang="en-US" sz="900"/>
              <a:t> and </a:t>
            </a:r>
            <a:r>
              <a:rPr lang="en-US" sz="900" b="1"/>
              <a:t>hosting</a:t>
            </a:r>
            <a:r>
              <a:rPr lang="en-US" sz="900"/>
              <a:t> static web apps</a:t>
            </a:r>
          </a:p>
          <a:p>
            <a:endParaRPr lang="en-US" sz="850">
              <a:latin typeface="Segoe UI"/>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3902867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900" b="1"/>
              <a:t>You get authentication </a:t>
            </a:r>
            <a:r>
              <a:rPr lang="en-US" sz="900"/>
              <a:t>and </a:t>
            </a:r>
            <a:r>
              <a:rPr lang="en-US" sz="900" b="1"/>
              <a:t>authorization</a:t>
            </a:r>
            <a:endParaRPr lang="en-US" sz="90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0462167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Segoe UI"/>
              <a:cs typeface="Segoe UI"/>
            </a:endParaRPr>
          </a:p>
          <a:p>
            <a:r>
              <a:rPr lang="en-US" sz="850">
                <a:latin typeface="Segoe UI"/>
                <a:cs typeface="Segoe UI"/>
              </a:rPr>
              <a:t>And it features API’s powered by Azure Functions </a:t>
            </a:r>
            <a:endParaRPr lang="en-US">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3852129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a:latin typeface="Segoe UI"/>
              <a:cs typeface="Segoe UI"/>
            </a:endParaRPr>
          </a:p>
          <a:p>
            <a:r>
              <a:rPr lang="en-US" sz="850">
                <a:latin typeface="Segoe UI"/>
                <a:cs typeface="Segoe UI"/>
              </a:rPr>
              <a:t>and a CI/CD pipeline powered by GitHub Actions that's automatically setup for you.</a:t>
            </a:r>
            <a:endParaRPr lang="en-US" sz="850">
              <a:cs typeface="Segoe UI"/>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539713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845219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Simply put, Static Web Apps</a:t>
            </a:r>
          </a:p>
          <a:p>
            <a:endParaRPr lang="en-US"/>
          </a:p>
          <a:p>
            <a:r>
              <a:rPr lang="en-US" sz="900">
                <a:effectLst/>
                <a:ea typeface="Calibri" panose="020F0502020204030204" pitchFamily="34" charset="0"/>
                <a:cs typeface="Calibri" panose="020F0502020204030204" pitchFamily="34" charset="0"/>
              </a:rPr>
              <a:t>Takes your </a:t>
            </a:r>
            <a:r>
              <a:rPr lang="en-US" sz="900" b="1">
                <a:effectLst/>
                <a:ea typeface="Calibri" panose="020F0502020204030204" pitchFamily="34" charset="0"/>
                <a:cs typeface="Calibri" panose="020F0502020204030204" pitchFamily="34" charset="0"/>
              </a:rPr>
              <a:t>source code </a:t>
            </a:r>
            <a:r>
              <a:rPr lang="en-US" sz="900">
                <a:effectLst/>
                <a:ea typeface="Calibri" panose="020F0502020204030204" pitchFamily="34" charset="0"/>
                <a:cs typeface="Calibri" panose="020F0502020204030204" pitchFamily="34" charset="0"/>
              </a:rPr>
              <a:t>to GitHub …</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938152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Builds and deploys your code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16505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the way to </a:t>
            </a:r>
            <a:r>
              <a:rPr lang="en-US" sz="900" b="1">
                <a:effectLst/>
                <a:ea typeface="Calibri" panose="020F0502020204030204" pitchFamily="34" charset="0"/>
                <a:cs typeface="Calibri" panose="020F0502020204030204" pitchFamily="34" charset="0"/>
              </a:rPr>
              <a:t>global availability</a:t>
            </a:r>
            <a:r>
              <a:rPr lang="en-US" sz="900">
                <a:effectLst/>
                <a:ea typeface="Calibri" panose="020F0502020204030204" pitchFamily="34" charset="0"/>
                <a:cs typeface="Calibri" panose="020F0502020204030204" pitchFamily="34" charset="0"/>
              </a:rPr>
              <a:t>. </a:t>
            </a:r>
          </a:p>
          <a:p>
            <a:endParaRPr lang="en-US" sz="900">
              <a:effectLst/>
              <a:ea typeface="Calibri" panose="020F0502020204030204" pitchFamily="34" charset="0"/>
              <a:cs typeface="Calibri" panose="020F0502020204030204" pitchFamily="34" charset="0"/>
            </a:endParaRPr>
          </a:p>
          <a:p>
            <a:r>
              <a:rPr lang="en-US" sz="900">
                <a:effectLst/>
                <a:ea typeface="Calibri" panose="020F0502020204030204" pitchFamily="34" charset="0"/>
                <a:cs typeface="Calibri" panose="020F0502020204030204" pitchFamily="34" charset="0"/>
              </a:rPr>
              <a:t>So you can focus on building your app.</a:t>
            </a:r>
            <a:endParaRPr lang="en-US" sz="900">
              <a:effectLst/>
              <a:ea typeface="Calibri" panose="020F0502020204030204" pitchFamily="34" charset="0"/>
              <a:cs typeface="Times New Roman" panose="02020603050405020304" pitchFamily="18" charset="0"/>
            </a:endParaRPr>
          </a:p>
          <a:p>
            <a:pPr algn="ct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946829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does this work? </a:t>
            </a:r>
          </a:p>
          <a:p>
            <a:endParaRPr lang="en-US"/>
          </a:p>
          <a:p>
            <a:r>
              <a:rPr lang="en-US"/>
              <a:t>You create an Angular, React, Vue, Svelte Static Site generator or even just an </a:t>
            </a:r>
            <a:r>
              <a:rPr lang="en-US" err="1"/>
              <a:t>index.html</a:t>
            </a:r>
            <a:r>
              <a:rPr lang="en-US"/>
              <a:t> page.</a:t>
            </a:r>
          </a:p>
          <a:p>
            <a:endParaRPr lang="en-US"/>
          </a:p>
          <a:p>
            <a:r>
              <a:rPr lang="en-US"/>
              <a:t>If you want an API, you create an “</a:t>
            </a:r>
            <a:r>
              <a:rPr lang="en-US" err="1"/>
              <a:t>api</a:t>
            </a:r>
            <a:r>
              <a:rPr lang="en-US"/>
              <a:t>” folder in your project and add in some Azure Functions endpoints.</a:t>
            </a:r>
          </a:p>
          <a:p>
            <a:endParaRPr lang="en-US"/>
          </a:p>
          <a:p>
            <a:r>
              <a:rPr lang="en-US"/>
              <a:t>You push your code to GitHub, and Azure Static Web Apps creates the GitHub Action to build your project and then deploys it a geo-replicates it to 5 regions immediately.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6340955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publishing your app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659316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Now let’s see how to publish your app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0616082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Often your apps need data. You can make a pull request for your APIs and deploy your app to s staging URL, where you can preview your APIs, powered by Azure Functions.</a:t>
            </a:r>
            <a:br>
              <a:rPr lang="en-US"/>
            </a:br>
            <a:br>
              <a:rPr lang="en-US"/>
            </a:br>
            <a:r>
              <a:rPr lang="en-US"/>
              <a:t>This is all automated by GitHub Actions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9111906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Now let’s see how to publish your API  and fix that fallback route</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5/15/20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60860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have control over how users authenticate with your app. You can choose form from several auth providers including GitHub, Twitter, and Azure Active Directory</a:t>
            </a:r>
          </a:p>
          <a:p>
            <a:endParaRPr lang="en-US"/>
          </a:p>
          <a:p>
            <a:r>
              <a:rPr lang="en-US"/>
              <a:t>You can assign roles to your users </a:t>
            </a:r>
          </a:p>
          <a:p>
            <a:endParaRPr lang="en-US"/>
          </a:p>
          <a:p>
            <a:r>
              <a:rPr lang="en-US"/>
              <a:t>And you can secure your API routes so only those with the proper authentication and role can access them</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9770721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Now let’s see how to establish authentication and role based authorization in your apps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5/15/20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4020781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need to do to get all of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475505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Static Web Apps is feature rich.</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1367573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It’s built for the client-side it gives us a chance to focus on other things besides the server.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412954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all of this comes together in one easy to use service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7402411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a:ea typeface="Times New Roman" panose="02020603050405020304" pitchFamily="18" charset="0"/>
                <a:cs typeface="Calibri" panose="020F0502020204030204" pitchFamily="34" charset="0"/>
              </a:rPr>
              <a:t>Single unified workflow based on GitHub actions from source code to cloud</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a:ea typeface="Times New Roman" panose="02020603050405020304" pitchFamily="18" charset="0"/>
                <a:cs typeface="Calibri" panose="020F0502020204030204" pitchFamily="34" charset="0"/>
              </a:rPr>
              <a:t>Easy to add serverless APIs powered by Azure Functions to extend your app </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a:effectLst/>
                <a:ea typeface="Times New Roman" panose="02020603050405020304" pitchFamily="18" charset="0"/>
                <a:cs typeface="Calibri" panose="020F0502020204030204" pitchFamily="34" charset="0"/>
              </a:rPr>
              <a:t>Integrated Auth with flexible role and access definitions</a:t>
            </a:r>
            <a:endParaRPr lang="en-US">
              <a:effectLst/>
              <a:ea typeface="Times New Roman" panose="02020603050405020304" pitchFamily="18" charset="0"/>
              <a:cs typeface="Times New Roman" panose="02020603050405020304" pitchFamily="18" charset="0"/>
            </a:endParaRP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a:effectLst/>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5/15/20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4171803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endParaRPr lang="en-US">
              <a:effectLst/>
              <a:ea typeface="Calibri" panose="020F0502020204030204" pitchFamily="34" charset="0"/>
              <a:cs typeface="Times New Roman" panose="02020603050405020304" pitchFamily="18" charset="0"/>
            </a:endParaRPr>
          </a:p>
          <a:p>
            <a:r>
              <a:rPr lang="en-US" sz="882" b="0" i="0" kern="1200">
                <a:solidFill>
                  <a:schemeClr val="tx1"/>
                </a:solidFill>
                <a:effectLst/>
                <a:latin typeface="Segoe UI" panose="020B0502040204020203" pitchFamily="34" charset="0"/>
                <a:ea typeface="+mn-ea"/>
                <a:cs typeface="+mn-cs"/>
              </a:rPr>
              <a:t>Alright, you're getting all of what you just saw ... but how much is this going to cost you? That's a fair question. </a:t>
            </a:r>
          </a:p>
          <a:p>
            <a:br>
              <a:rPr lang="en-US" sz="882" b="0" i="0" kern="1200">
                <a:solidFill>
                  <a:schemeClr val="tx1"/>
                </a:solidFill>
                <a:effectLst/>
                <a:latin typeface="Segoe UI" panose="020B0502040204020203" pitchFamily="34" charset="0"/>
                <a:ea typeface="+mn-ea"/>
                <a:cs typeface="+mn-cs"/>
              </a:rPr>
            </a:br>
            <a:r>
              <a:rPr lang="en-US" sz="882" b="0" i="0" kern="1200">
                <a:solidFill>
                  <a:schemeClr val="tx1"/>
                </a:solidFill>
                <a:effectLst/>
                <a:latin typeface="Segoe UI" panose="020B0502040204020203" pitchFamily="34" charset="0"/>
                <a:ea typeface="+mn-ea"/>
                <a:cs typeface="+mn-cs"/>
              </a:rPr>
              <a:t>I'd like you all to close your eyes. It's OK, close them. Work with me here  .... What do you see?</a:t>
            </a:r>
            <a:br>
              <a:rPr lang="en-US" sz="882" b="0" i="0" kern="1200">
                <a:solidFill>
                  <a:schemeClr val="tx1"/>
                </a:solidFill>
                <a:effectLst/>
                <a:latin typeface="Segoe UI" panose="020B0502040204020203" pitchFamily="34" charset="0"/>
                <a:ea typeface="+mn-ea"/>
                <a:cs typeface="+mn-cs"/>
              </a:rPr>
            </a:br>
            <a:r>
              <a:rPr lang="en-US" sz="882" b="0" i="0" kern="1200">
                <a:solidFill>
                  <a:schemeClr val="tx1"/>
                </a:solidFill>
                <a:effectLst/>
                <a:latin typeface="Segoe UI" panose="020B0502040204020203" pitchFamily="34" charset="0"/>
                <a:ea typeface="+mn-ea"/>
                <a:cs typeface="+mn-cs"/>
              </a:rPr>
              <a:t>&lt;nothing&gt; Exactly. What you just saw , you can do that for free!</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5/15/20 11:17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9476280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learn more and try it yourself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5/15/20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435819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Using our documentation</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5/15/20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558453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And learn to publish your own web apps through hands-on learning, with Microsoft Learn</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5/15/20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4501972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50">
                <a:latin typeface="Segoe UI"/>
                <a:cs typeface="Segoe UI"/>
              </a:rPr>
              <a:t>Using your favorite JavaScript library with Azure Static Web Apps.</a:t>
            </a:r>
          </a:p>
          <a:p>
            <a:pPr marL="0" marR="0" lvl="0" indent="0" algn="l" defTabSz="914367">
              <a:lnSpc>
                <a:spcPct val="90000"/>
              </a:lnSpc>
              <a:spcBef>
                <a:spcPts val="0"/>
              </a:spcBef>
              <a:spcAft>
                <a:spcPts val="333"/>
              </a:spcAft>
              <a:buClrTx/>
              <a:buSzTx/>
              <a:buFontTx/>
              <a:buNone/>
              <a:tabLst/>
              <a:defRPr/>
            </a:pPr>
            <a:endParaRPr lang="en-US" sz="850">
              <a:cs typeface="Segoe UI"/>
            </a:endParaRPr>
          </a:p>
          <a:p>
            <a:pPr>
              <a:defRPr/>
            </a:pPr>
            <a:r>
              <a:rPr lang="en-US"/>
              <a:t>You can build and deploy apps that are fast, secure and reach global scale with azure static web apps. </a:t>
            </a:r>
          </a:p>
          <a:p>
            <a:pPr>
              <a:defRPr/>
            </a:pPr>
            <a:endParaRPr lang="en-US">
              <a:cs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5/15/20 11:17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408207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need to do to get all of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88462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need to do to get all of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94366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need to do to get all of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632609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need to do to get all of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28215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you need to do to get all of this?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5/15/20 11:15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02210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3.emf"/></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29242406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userDrawn="1">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4054676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ft Three Image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l">
              <a:defRPr sz="4000" baseline="0">
                <a:solidFill>
                  <a:schemeClr val="tx1"/>
                </a:solidFill>
              </a:defRPr>
            </a:lvl1pPr>
          </a:lstStyle>
          <a:p>
            <a:r>
              <a:rPr lang="en-US"/>
              <a:t>Click to Add Slide Title in </a:t>
            </a:r>
            <a:r>
              <a:rPr lang="en-US" err="1"/>
              <a:t>Titlecase</a:t>
            </a:r>
            <a:endParaRPr lang="en-US"/>
          </a:p>
        </p:txBody>
      </p:sp>
      <p:sp>
        <p:nvSpPr>
          <p:cNvPr id="11" name="Rectangle 10"/>
          <p:cNvSpPr/>
          <p:nvPr userDrawn="1"/>
        </p:nvSpPr>
        <p:spPr>
          <a:xfrm>
            <a:off x="0" y="1828799"/>
            <a:ext cx="1941427" cy="1252043"/>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Rectangle 11"/>
          <p:cNvSpPr/>
          <p:nvPr userDrawn="1"/>
        </p:nvSpPr>
        <p:spPr>
          <a:xfrm>
            <a:off x="1" y="1828799"/>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Content Placeholder 11"/>
          <p:cNvSpPr>
            <a:spLocks noGrp="1"/>
          </p:cNvSpPr>
          <p:nvPr>
            <p:ph sz="quarter" idx="12" hasCustomPrompt="1"/>
          </p:nvPr>
        </p:nvSpPr>
        <p:spPr>
          <a:xfrm>
            <a:off x="716872" y="1980410"/>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221399" y="2208600"/>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5" name="Rectangle 14"/>
          <p:cNvSpPr/>
          <p:nvPr userDrawn="1"/>
        </p:nvSpPr>
        <p:spPr>
          <a:xfrm>
            <a:off x="0" y="3258097"/>
            <a:ext cx="1941427" cy="1252043"/>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7" name="Rectangle 16"/>
          <p:cNvSpPr/>
          <p:nvPr userDrawn="1"/>
        </p:nvSpPr>
        <p:spPr>
          <a:xfrm>
            <a:off x="1" y="3258097"/>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8" name="Content Placeholder 11"/>
          <p:cNvSpPr>
            <a:spLocks noGrp="1"/>
          </p:cNvSpPr>
          <p:nvPr>
            <p:ph sz="quarter" idx="16" hasCustomPrompt="1"/>
          </p:nvPr>
        </p:nvSpPr>
        <p:spPr>
          <a:xfrm>
            <a:off x="716872" y="3409708"/>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2221399" y="3637898"/>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Rectangle 19"/>
          <p:cNvSpPr/>
          <p:nvPr userDrawn="1"/>
        </p:nvSpPr>
        <p:spPr>
          <a:xfrm>
            <a:off x="0" y="4687395"/>
            <a:ext cx="1941427" cy="1252043"/>
          </a:xfrm>
          <a:prstGeom prst="rect">
            <a:avLst/>
          </a:prstGeom>
          <a:solidFill>
            <a:schemeClr val="tx2"/>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1" name="Rectangle 20"/>
          <p:cNvSpPr/>
          <p:nvPr userDrawn="1"/>
        </p:nvSpPr>
        <p:spPr>
          <a:xfrm>
            <a:off x="1" y="4687395"/>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2" name="Content Placeholder 11"/>
          <p:cNvSpPr>
            <a:spLocks noGrp="1"/>
          </p:cNvSpPr>
          <p:nvPr>
            <p:ph sz="quarter" idx="18" hasCustomPrompt="1"/>
          </p:nvPr>
        </p:nvSpPr>
        <p:spPr>
          <a:xfrm>
            <a:off x="716872" y="4839006"/>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2221399" y="5067196"/>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3814936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8" accel="50000" decel="5000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0-#ppt_w/2"/>
                                          </p:val>
                                        </p:tav>
                                        <p:tav tm="100000">
                                          <p:val>
                                            <p:strVal val="#ppt_x"/>
                                          </p:val>
                                        </p:tav>
                                      </p:tavLst>
                                    </p:anim>
                                    <p:anim calcmode="lin" valueType="num">
                                      <p:cBhvr additive="base">
                                        <p:cTn id="18" dur="75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350"/>
                                        <p:tgtEl>
                                          <p:spTgt spid="13">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 presetClass="entr" presetSubtype="8" accel="50000" decel="500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750" fill="hold"/>
                                        <p:tgtEl>
                                          <p:spTgt spid="17"/>
                                        </p:tgtEl>
                                        <p:attrNameLst>
                                          <p:attrName>ppt_x</p:attrName>
                                        </p:attrNameLst>
                                      </p:cBhvr>
                                      <p:tavLst>
                                        <p:tav tm="0">
                                          <p:val>
                                            <p:strVal val="0-#ppt_w/2"/>
                                          </p:val>
                                        </p:tav>
                                        <p:tav tm="100000">
                                          <p:val>
                                            <p:strVal val="#ppt_x"/>
                                          </p:val>
                                        </p:tav>
                                      </p:tavLst>
                                    </p:anim>
                                    <p:anim calcmode="lin" valueType="num">
                                      <p:cBhvr additive="base">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350"/>
                                        <p:tgtEl>
                                          <p:spTgt spid="1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fade">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accel="50000" decel="5000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0-#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750" fill="hold"/>
                                        <p:tgtEl>
                                          <p:spTgt spid="21"/>
                                        </p:tgtEl>
                                        <p:attrNameLst>
                                          <p:attrName>ppt_x</p:attrName>
                                        </p:attrNameLst>
                                      </p:cBhvr>
                                      <p:tavLst>
                                        <p:tav tm="0">
                                          <p:val>
                                            <p:strVal val="0-#ppt_w/2"/>
                                          </p:val>
                                        </p:tav>
                                        <p:tav tm="100000">
                                          <p:val>
                                            <p:strVal val="#ppt_x"/>
                                          </p:val>
                                        </p:tav>
                                      </p:tavLst>
                                    </p:anim>
                                    <p:anim calcmode="lin" valueType="num">
                                      <p:cBhvr additive="base">
                                        <p:cTn id="52" dur="750" fill="hold"/>
                                        <p:tgtEl>
                                          <p:spTgt spid="21"/>
                                        </p:tgtEl>
                                        <p:attrNameLst>
                                          <p:attrName>ppt_y</p:attrName>
                                        </p:attrNameLst>
                                      </p:cBhvr>
                                      <p:tavLst>
                                        <p:tav tm="0">
                                          <p:val>
                                            <p:strVal val="#ppt_y"/>
                                          </p:val>
                                        </p:tav>
                                        <p:tav tm="100000">
                                          <p:val>
                                            <p:strVal val="#ppt_y"/>
                                          </p:val>
                                        </p:tav>
                                      </p:tavLst>
                                    </p:anim>
                                  </p:childTnLst>
                                </p:cTn>
                              </p:par>
                            </p:childTnLst>
                          </p:cTn>
                        </p:par>
                        <p:par>
                          <p:cTn id="53" fill="hold">
                            <p:stCondLst>
                              <p:cond delay="750"/>
                            </p:stCondLst>
                            <p:childTnLst>
                              <p:par>
                                <p:cTn id="54" presetID="10" presetClass="entr" presetSubtype="0" fill="hold" grpId="0" nodeType="afterEffect">
                                  <p:stCondLst>
                                    <p:cond delay="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350"/>
                                        <p:tgtEl>
                                          <p:spTgt spid="22">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xEl>
                                              <p:pRg st="0" end="0"/>
                                            </p:txEl>
                                          </p:spTgt>
                                        </p:tgtEl>
                                        <p:attrNameLst>
                                          <p:attrName>style.visibility</p:attrName>
                                        </p:attrNameLst>
                                      </p:cBhvr>
                                      <p:to>
                                        <p:strVal val="visible"/>
                                      </p:to>
                                    </p:set>
                                    <p:animEffect transition="in" filter="fade">
                                      <p:cBhvr>
                                        <p:cTn id="59"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2" grpId="0" animBg="1"/>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5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7"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35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5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4367568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Tree>
    <p:extLst>
      <p:ext uri="{BB962C8B-B14F-4D97-AF65-F5344CB8AC3E}">
        <p14:creationId xmlns:p14="http://schemas.microsoft.com/office/powerpoint/2010/main" val="1283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userDrawn="1">
          <p15:clr>
            <a:srgbClr val="A4A3A4"/>
          </p15:clr>
        </p15:guide>
        <p15:guide id="10" pos="1967">
          <p15:clr>
            <a:srgbClr val="A4A3A4"/>
          </p15:clr>
        </p15:guide>
        <p15:guide id="11" pos="2150">
          <p15:clr>
            <a:srgbClr val="A4A3A4"/>
          </p15:clr>
        </p15:guide>
        <p15:guide id="12" pos="2561">
          <p15:clr>
            <a:srgbClr val="A4A3A4"/>
          </p15:clr>
        </p15:guide>
        <p15:guide id="13" pos="2736" userDrawn="1">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Learning event illustration light">
            <a:extLst>
              <a:ext uri="{FF2B5EF4-FFF2-40B4-BE49-F238E27FC236}">
                <a16:creationId xmlns:a16="http://schemas.microsoft.com/office/drawing/2014/main" id="{2187D314-8DF6-41BE-B60A-D9683F7B4408}"/>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7" name="Picture 6" descr="Microsoft Build logo black version">
            <a:extLst>
              <a:ext uri="{FF2B5EF4-FFF2-40B4-BE49-F238E27FC236}">
                <a16:creationId xmlns:a16="http://schemas.microsoft.com/office/drawing/2014/main" id="{EEAEDA43-4CF9-492F-B49A-60896ED15B4A}"/>
              </a:ext>
            </a:extLst>
          </p:cNvPr>
          <p:cNvPicPr>
            <a:picLocks noChangeAspect="1"/>
          </p:cNvPicPr>
          <p:nvPr userDrawn="1"/>
        </p:nvPicPr>
        <p:blipFill>
          <a:blip r:embed="rId3"/>
          <a:stretch>
            <a:fillRect/>
          </a:stretch>
        </p:blipFill>
        <p:spPr>
          <a:xfrm>
            <a:off x="584201" y="2954389"/>
            <a:ext cx="4070350" cy="4823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5726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B8CE97CC-03FF-470C-B2AE-1E586C6207CE}"/>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8706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74E951AC-7EC4-40EB-BA4C-991B67CC2A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5390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891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2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userDrawn="1">
          <p15:clr>
            <a:srgbClr val="5ACBF0"/>
          </p15:clr>
        </p15:guide>
        <p15:guide id="5" pos="402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eft Three Image Chunking">
    <p:spTree>
      <p:nvGrpSpPr>
        <p:cNvPr id="1" name=""/>
        <p:cNvGrpSpPr/>
        <p:nvPr/>
      </p:nvGrpSpPr>
      <p:grpSpPr>
        <a:xfrm>
          <a:off x="0" y="0"/>
          <a:ext cx="0" cy="0"/>
          <a:chOff x="0" y="0"/>
          <a:chExt cx="0" cy="0"/>
        </a:xfrm>
      </p:grpSpPr>
      <p:sp>
        <p:nvSpPr>
          <p:cNvPr id="16" name="Title Placeholder 1"/>
          <p:cNvSpPr>
            <a:spLocks noGrp="1"/>
          </p:cNvSpPr>
          <p:nvPr>
            <p:ph type="title" hasCustomPrompt="1"/>
          </p:nvPr>
        </p:nvSpPr>
        <p:spPr>
          <a:xfrm>
            <a:off x="706518" y="588391"/>
            <a:ext cx="10778971" cy="437131"/>
          </a:xfrm>
          <a:prstGeom prst="rect">
            <a:avLst/>
          </a:prstGeom>
        </p:spPr>
        <p:txBody>
          <a:bodyPr vert="horz" lIns="0" tIns="43960" rIns="87919" bIns="43960" rtlCol="0" anchor="t" anchorCtr="0">
            <a:noAutofit/>
          </a:bodyPr>
          <a:lstStyle>
            <a:lvl1pPr algn="l">
              <a:defRPr sz="4000" baseline="0">
                <a:solidFill>
                  <a:schemeClr val="tx1"/>
                </a:solidFill>
              </a:defRPr>
            </a:lvl1pPr>
          </a:lstStyle>
          <a:p>
            <a:r>
              <a:rPr lang="en-US"/>
              <a:t>Click to Add Slide Title in </a:t>
            </a:r>
            <a:r>
              <a:rPr lang="en-US" err="1"/>
              <a:t>Titlecase</a:t>
            </a:r>
            <a:endParaRPr lang="en-US"/>
          </a:p>
        </p:txBody>
      </p:sp>
      <p:sp>
        <p:nvSpPr>
          <p:cNvPr id="11" name="Rectangle 10"/>
          <p:cNvSpPr/>
          <p:nvPr userDrawn="1"/>
        </p:nvSpPr>
        <p:spPr>
          <a:xfrm>
            <a:off x="0" y="1828799"/>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2" name="Rectangle 11"/>
          <p:cNvSpPr/>
          <p:nvPr userDrawn="1"/>
        </p:nvSpPr>
        <p:spPr>
          <a:xfrm>
            <a:off x="1" y="1828799"/>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3" name="Content Placeholder 11"/>
          <p:cNvSpPr>
            <a:spLocks noGrp="1"/>
          </p:cNvSpPr>
          <p:nvPr>
            <p:ph sz="quarter" idx="12" hasCustomPrompt="1"/>
          </p:nvPr>
        </p:nvSpPr>
        <p:spPr>
          <a:xfrm>
            <a:off x="716872" y="1980410"/>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4" name="Text Placeholder 3"/>
          <p:cNvSpPr>
            <a:spLocks noGrp="1"/>
          </p:cNvSpPr>
          <p:nvPr>
            <p:ph type="body" sz="quarter" idx="15" hasCustomPrompt="1"/>
          </p:nvPr>
        </p:nvSpPr>
        <p:spPr>
          <a:xfrm>
            <a:off x="2221399" y="2208600"/>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15" name="Rectangle 14"/>
          <p:cNvSpPr/>
          <p:nvPr userDrawn="1"/>
        </p:nvSpPr>
        <p:spPr>
          <a:xfrm>
            <a:off x="0" y="3258097"/>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7" name="Rectangle 16"/>
          <p:cNvSpPr/>
          <p:nvPr userDrawn="1"/>
        </p:nvSpPr>
        <p:spPr>
          <a:xfrm>
            <a:off x="1" y="3258097"/>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18" name="Content Placeholder 11"/>
          <p:cNvSpPr>
            <a:spLocks noGrp="1"/>
          </p:cNvSpPr>
          <p:nvPr>
            <p:ph sz="quarter" idx="16" hasCustomPrompt="1"/>
          </p:nvPr>
        </p:nvSpPr>
        <p:spPr>
          <a:xfrm>
            <a:off x="716872" y="3409708"/>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19" name="Text Placeholder 3"/>
          <p:cNvSpPr>
            <a:spLocks noGrp="1"/>
          </p:cNvSpPr>
          <p:nvPr>
            <p:ph type="body" sz="quarter" idx="17" hasCustomPrompt="1"/>
          </p:nvPr>
        </p:nvSpPr>
        <p:spPr>
          <a:xfrm>
            <a:off x="2221399" y="3637898"/>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
        <p:nvSpPr>
          <p:cNvPr id="20" name="Rectangle 19"/>
          <p:cNvSpPr/>
          <p:nvPr userDrawn="1"/>
        </p:nvSpPr>
        <p:spPr>
          <a:xfrm>
            <a:off x="0" y="4687395"/>
            <a:ext cx="1941427" cy="1252043"/>
          </a:xfrm>
          <a:prstGeom prst="rect">
            <a:avLst/>
          </a:prstGeom>
          <a:solidFill>
            <a:schemeClr val="accent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1" name="Rectangle 20"/>
          <p:cNvSpPr/>
          <p:nvPr userDrawn="1"/>
        </p:nvSpPr>
        <p:spPr>
          <a:xfrm>
            <a:off x="1" y="4687395"/>
            <a:ext cx="1862254" cy="1252043"/>
          </a:xfrm>
          <a:prstGeom prst="rect">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a:solidFill>
                <a:schemeClr val="bg1"/>
              </a:solidFill>
            </a:endParaRPr>
          </a:p>
        </p:txBody>
      </p:sp>
      <p:sp>
        <p:nvSpPr>
          <p:cNvPr id="22" name="Content Placeholder 11"/>
          <p:cNvSpPr>
            <a:spLocks noGrp="1"/>
          </p:cNvSpPr>
          <p:nvPr>
            <p:ph sz="quarter" idx="18" hasCustomPrompt="1"/>
          </p:nvPr>
        </p:nvSpPr>
        <p:spPr>
          <a:xfrm>
            <a:off x="716872" y="4839006"/>
            <a:ext cx="883328" cy="859114"/>
          </a:xfrm>
        </p:spPr>
        <p:txBody>
          <a:bodyPr lIns="0" tIns="0" rIns="0" bIns="0" anchor="ctr"/>
          <a:lstStyle>
            <a:lvl1pPr marL="0" indent="0" algn="ctr">
              <a:buNone/>
              <a:defRPr sz="1400" b="0" i="0" baseline="0">
                <a:latin typeface="Gotham Light" charset="0"/>
                <a:ea typeface="Gotham Light" charset="0"/>
                <a:cs typeface="Gotham Light" charset="0"/>
              </a:defRPr>
            </a:lvl1pPr>
            <a:lvl2pPr algn="ctr">
              <a:defRPr sz="2200"/>
            </a:lvl2pPr>
            <a:lvl3pPr algn="ctr">
              <a:defRPr sz="2200"/>
            </a:lvl3pPr>
            <a:lvl4pPr algn="ctr">
              <a:defRPr sz="2200"/>
            </a:lvl4pPr>
            <a:lvl5pPr algn="ctr">
              <a:defRPr sz="2200"/>
            </a:lvl5pPr>
          </a:lstStyle>
          <a:p>
            <a:pPr lvl="0"/>
            <a:r>
              <a:rPr lang="en-US"/>
              <a:t>Click to add image</a:t>
            </a:r>
          </a:p>
        </p:txBody>
      </p:sp>
      <p:sp>
        <p:nvSpPr>
          <p:cNvPr id="23" name="Text Placeholder 3"/>
          <p:cNvSpPr>
            <a:spLocks noGrp="1"/>
          </p:cNvSpPr>
          <p:nvPr>
            <p:ph type="body" sz="quarter" idx="19" hasCustomPrompt="1"/>
          </p:nvPr>
        </p:nvSpPr>
        <p:spPr>
          <a:xfrm>
            <a:off x="2221399" y="5067196"/>
            <a:ext cx="9264090" cy="492443"/>
          </a:xfrm>
        </p:spPr>
        <p:txBody>
          <a:bodyPr lIns="182880" tIns="0" rIns="182880" bIns="0" anchor="ctr"/>
          <a:lstStyle>
            <a:lvl1pPr marL="0" indent="0" algn="l">
              <a:buNone/>
              <a:defRPr sz="3200" b="0" i="0">
                <a:latin typeface="+mn-lt"/>
                <a:ea typeface="Gotham Book" panose="02000604040000020004" pitchFamily="50" charset="0"/>
                <a:cs typeface="Gotham Book" panose="02000604040000020004" pitchFamily="50" charset="0"/>
              </a:defRPr>
            </a:lvl1pPr>
          </a:lstStyle>
          <a:p>
            <a:pPr lvl="0"/>
            <a:r>
              <a:rPr lang="en-US"/>
              <a:t>Click to add text</a:t>
            </a:r>
          </a:p>
        </p:txBody>
      </p:sp>
    </p:spTree>
    <p:extLst>
      <p:ext uri="{BB962C8B-B14F-4D97-AF65-F5344CB8AC3E}">
        <p14:creationId xmlns:p14="http://schemas.microsoft.com/office/powerpoint/2010/main" val="270432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accel="50000" decel="5000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par>
                                <p:cTn id="15" presetID="2" presetClass="entr" presetSubtype="8" accel="50000" decel="5000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0-#ppt_w/2"/>
                                          </p:val>
                                        </p:tav>
                                        <p:tav tm="100000">
                                          <p:val>
                                            <p:strVal val="#ppt_x"/>
                                          </p:val>
                                        </p:tav>
                                      </p:tavLst>
                                    </p:anim>
                                    <p:anim calcmode="lin" valueType="num">
                                      <p:cBhvr additive="base">
                                        <p:cTn id="18" dur="75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10" presetClass="entr" presetSubtype="0" fill="hold" grpId="0" nodeType="after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fade">
                                      <p:cBhvr>
                                        <p:cTn id="22" dur="350"/>
                                        <p:tgtEl>
                                          <p:spTgt spid="13">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xEl>
                                              <p:pRg st="0" end="0"/>
                                            </p:txEl>
                                          </p:spTgt>
                                        </p:tgtEl>
                                        <p:attrNameLst>
                                          <p:attrName>style.visibility</p:attrName>
                                        </p:attrNameLst>
                                      </p:cBhvr>
                                      <p:to>
                                        <p:strVal val="visible"/>
                                      </p:to>
                                    </p:set>
                                    <p:animEffect transition="in" filter="fade">
                                      <p:cBhvr>
                                        <p:cTn id="25" dur="500"/>
                                        <p:tgtEl>
                                          <p:spTgt spid="14">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8" accel="50000" decel="5000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0-#ppt_w/2"/>
                                          </p:val>
                                        </p:tav>
                                        <p:tav tm="100000">
                                          <p:val>
                                            <p:strVal val="#ppt_x"/>
                                          </p:val>
                                        </p:tav>
                                      </p:tavLst>
                                    </p:anim>
                                    <p:anim calcmode="lin" valueType="num">
                                      <p:cBhvr additive="base">
                                        <p:cTn id="31" dur="500" fill="hold"/>
                                        <p:tgtEl>
                                          <p:spTgt spid="15"/>
                                        </p:tgtEl>
                                        <p:attrNameLst>
                                          <p:attrName>ppt_y</p:attrName>
                                        </p:attrNameLst>
                                      </p:cBhvr>
                                      <p:tavLst>
                                        <p:tav tm="0">
                                          <p:val>
                                            <p:strVal val="#ppt_y"/>
                                          </p:val>
                                        </p:tav>
                                        <p:tav tm="100000">
                                          <p:val>
                                            <p:strVal val="#ppt_y"/>
                                          </p:val>
                                        </p:tav>
                                      </p:tavLst>
                                    </p:anim>
                                  </p:childTnLst>
                                </p:cTn>
                              </p:par>
                              <p:par>
                                <p:cTn id="32" presetID="2" presetClass="entr" presetSubtype="8" accel="50000" decel="5000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750" fill="hold"/>
                                        <p:tgtEl>
                                          <p:spTgt spid="17"/>
                                        </p:tgtEl>
                                        <p:attrNameLst>
                                          <p:attrName>ppt_x</p:attrName>
                                        </p:attrNameLst>
                                      </p:cBhvr>
                                      <p:tavLst>
                                        <p:tav tm="0">
                                          <p:val>
                                            <p:strVal val="0-#ppt_w/2"/>
                                          </p:val>
                                        </p:tav>
                                        <p:tav tm="100000">
                                          <p:val>
                                            <p:strVal val="#ppt_x"/>
                                          </p:val>
                                        </p:tav>
                                      </p:tavLst>
                                    </p:anim>
                                    <p:anim calcmode="lin" valueType="num">
                                      <p:cBhvr additive="base">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18">
                                            <p:txEl>
                                              <p:pRg st="0" end="0"/>
                                            </p:txEl>
                                          </p:spTgt>
                                        </p:tgtEl>
                                        <p:attrNameLst>
                                          <p:attrName>style.visibility</p:attrName>
                                        </p:attrNameLst>
                                      </p:cBhvr>
                                      <p:to>
                                        <p:strVal val="visible"/>
                                      </p:to>
                                    </p:set>
                                    <p:animEffect transition="in" filter="fade">
                                      <p:cBhvr>
                                        <p:cTn id="39" dur="350"/>
                                        <p:tgtEl>
                                          <p:spTgt spid="18">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xEl>
                                              <p:pRg st="0" end="0"/>
                                            </p:txEl>
                                          </p:spTgt>
                                        </p:tgtEl>
                                        <p:attrNameLst>
                                          <p:attrName>style.visibility</p:attrName>
                                        </p:attrNameLst>
                                      </p:cBhvr>
                                      <p:to>
                                        <p:strVal val="visible"/>
                                      </p:to>
                                    </p:set>
                                    <p:animEffect transition="in" filter="fade">
                                      <p:cBhvr>
                                        <p:cTn id="42" dur="500"/>
                                        <p:tgtEl>
                                          <p:spTgt spid="1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accel="50000" decel="5000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0-#ppt_w/2"/>
                                          </p:val>
                                        </p:tav>
                                        <p:tav tm="100000">
                                          <p:val>
                                            <p:strVal val="#ppt_x"/>
                                          </p:val>
                                        </p:tav>
                                      </p:tavLst>
                                    </p:anim>
                                    <p:anim calcmode="lin" valueType="num">
                                      <p:cBhvr additive="base">
                                        <p:cTn id="48" dur="500" fill="hold"/>
                                        <p:tgtEl>
                                          <p:spTgt spid="20"/>
                                        </p:tgtEl>
                                        <p:attrNameLst>
                                          <p:attrName>ppt_y</p:attrName>
                                        </p:attrNameLst>
                                      </p:cBhvr>
                                      <p:tavLst>
                                        <p:tav tm="0">
                                          <p:val>
                                            <p:strVal val="#ppt_y"/>
                                          </p:val>
                                        </p:tav>
                                        <p:tav tm="100000">
                                          <p:val>
                                            <p:strVal val="#ppt_y"/>
                                          </p:val>
                                        </p:tav>
                                      </p:tavLst>
                                    </p:anim>
                                  </p:childTnLst>
                                </p:cTn>
                              </p:par>
                              <p:par>
                                <p:cTn id="49" presetID="2" presetClass="entr" presetSubtype="8" accel="50000" decel="5000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750" fill="hold"/>
                                        <p:tgtEl>
                                          <p:spTgt spid="21"/>
                                        </p:tgtEl>
                                        <p:attrNameLst>
                                          <p:attrName>ppt_x</p:attrName>
                                        </p:attrNameLst>
                                      </p:cBhvr>
                                      <p:tavLst>
                                        <p:tav tm="0">
                                          <p:val>
                                            <p:strVal val="0-#ppt_w/2"/>
                                          </p:val>
                                        </p:tav>
                                        <p:tav tm="100000">
                                          <p:val>
                                            <p:strVal val="#ppt_x"/>
                                          </p:val>
                                        </p:tav>
                                      </p:tavLst>
                                    </p:anim>
                                    <p:anim calcmode="lin" valueType="num">
                                      <p:cBhvr additive="base">
                                        <p:cTn id="52" dur="750" fill="hold"/>
                                        <p:tgtEl>
                                          <p:spTgt spid="21"/>
                                        </p:tgtEl>
                                        <p:attrNameLst>
                                          <p:attrName>ppt_y</p:attrName>
                                        </p:attrNameLst>
                                      </p:cBhvr>
                                      <p:tavLst>
                                        <p:tav tm="0">
                                          <p:val>
                                            <p:strVal val="#ppt_y"/>
                                          </p:val>
                                        </p:tav>
                                        <p:tav tm="100000">
                                          <p:val>
                                            <p:strVal val="#ppt_y"/>
                                          </p:val>
                                        </p:tav>
                                      </p:tavLst>
                                    </p:anim>
                                  </p:childTnLst>
                                </p:cTn>
                              </p:par>
                            </p:childTnLst>
                          </p:cTn>
                        </p:par>
                        <p:par>
                          <p:cTn id="53" fill="hold">
                            <p:stCondLst>
                              <p:cond delay="750"/>
                            </p:stCondLst>
                            <p:childTnLst>
                              <p:par>
                                <p:cTn id="54" presetID="10" presetClass="entr" presetSubtype="0" fill="hold" grpId="0" nodeType="afterEffect">
                                  <p:stCondLst>
                                    <p:cond delay="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350"/>
                                        <p:tgtEl>
                                          <p:spTgt spid="22">
                                            <p:txEl>
                                              <p:pRg st="0" end="0"/>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3">
                                            <p:txEl>
                                              <p:pRg st="0" end="0"/>
                                            </p:txEl>
                                          </p:spTgt>
                                        </p:tgtEl>
                                        <p:attrNameLst>
                                          <p:attrName>style.visibility</p:attrName>
                                        </p:attrNameLst>
                                      </p:cBhvr>
                                      <p:to>
                                        <p:strVal val="visible"/>
                                      </p:to>
                                    </p:set>
                                    <p:animEffect transition="in" filter="fade">
                                      <p:cBhvr>
                                        <p:cTn id="59" dur="500"/>
                                        <p:tgtEl>
                                          <p:spTgt spid="2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12" grpId="0" animBg="1"/>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50"/>
                        <p:tgtEl>
                          <p:spTgt spid="13"/>
                        </p:tgtEl>
                      </p:cBhvr>
                    </p:animEffect>
                  </p:childTnLst>
                </p:cTn>
              </p:par>
            </p:tnLst>
          </p:tmpl>
        </p:tmplLst>
      </p:bldP>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animBg="1"/>
      <p:bldP spid="17" grpId="0" animBg="1"/>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35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animBg="1"/>
      <p:bldP spid="21" grpId="0" animBg="1"/>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35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extLst>
    <p:ext uri="{DCECCB84-F9BA-43D5-87BE-67443E8EF086}">
      <p15:sldGuideLst xmlns:p15="http://schemas.microsoft.com/office/powerpoint/2012/main">
        <p15:guide id="1" orient="horz" pos="1152">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2387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userDrawn="1">
          <p15:clr>
            <a:srgbClr val="5ACBF0"/>
          </p15:clr>
        </p15:guide>
        <p15:guide id="5" pos="402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973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96758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503C7B68-0E56-416B-BA3B-4B1E9C0FB33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63301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5A014DCF-9734-4047-83F5-7CE27EFB622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76802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7B1A0A49-DE54-44DF-ABFD-6C5D6B190E6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1038093"/>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3515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3366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85856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ECC8CA9-C5F6-4E75-8E6A-070F15FAE1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14398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09E96403-4CB1-443A-950D-1ECC6CD2A0E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8578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278B2B7-6476-4186-8FA4-781DE0C02D6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608330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A5103033-A582-4B8E-ADF3-B9C53D608F9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73166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0FB7FFE3-114F-45E6-AA10-63A49465230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7823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77160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6C5BBE7-048D-49C2-9DE7-1EE6A6C9E2D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44147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0628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9307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700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54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5954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3" name="Picture 2" descr="Microsoft Docs designed image">
            <a:extLst>
              <a:ext uri="{FF2B5EF4-FFF2-40B4-BE49-F238E27FC236}">
                <a16:creationId xmlns:a16="http://schemas.microsoft.com/office/drawing/2014/main" id="{EBD62032-18A0-47B6-BCBA-611C220AA7F6}"/>
              </a:ext>
            </a:extLst>
          </p:cNvPr>
          <p:cNvPicPr>
            <a:picLocks noChangeAspect="1"/>
          </p:cNvPicPr>
          <p:nvPr userDrawn="1"/>
        </p:nvPicPr>
        <p:blipFill>
          <a:blip r:embed="rId2"/>
          <a:srcRect/>
          <a:stretch/>
        </p:blipFill>
        <p:spPr>
          <a:xfrm>
            <a:off x="1234" y="28"/>
            <a:ext cx="12189531" cy="6857944"/>
          </a:xfrm>
          <a:prstGeom prst="rect">
            <a:avLst/>
          </a:prstGeom>
        </p:spPr>
      </p:pic>
      <p:sp>
        <p:nvSpPr>
          <p:cNvPr id="2" name="TextBox 1">
            <a:extLst>
              <a:ext uri="{FF2B5EF4-FFF2-40B4-BE49-F238E27FC236}">
                <a16:creationId xmlns:a16="http://schemas.microsoft.com/office/drawing/2014/main" id="{E1E7BE4D-C8D5-47BA-A7C6-2BD024ED6DB1}"/>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4" name="TextBox 3">
            <a:extLst>
              <a:ext uri="{FF2B5EF4-FFF2-40B4-BE49-F238E27FC236}">
                <a16:creationId xmlns:a16="http://schemas.microsoft.com/office/drawing/2014/main" id="{B3CCDE5D-A128-4F62-A32A-95B4E5C94891}"/>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5" name="TextBox 4">
            <a:extLst>
              <a:ext uri="{FF2B5EF4-FFF2-40B4-BE49-F238E27FC236}">
                <a16:creationId xmlns:a16="http://schemas.microsoft.com/office/drawing/2014/main" id="{F16C82AC-DAC3-4645-A3CD-86F0100780F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413808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7" name="Picture 6" descr="Microsoft Learn designed image">
            <a:extLst>
              <a:ext uri="{FF2B5EF4-FFF2-40B4-BE49-F238E27FC236}">
                <a16:creationId xmlns:a16="http://schemas.microsoft.com/office/drawing/2014/main" id="{0AE33626-F58D-4E85-9455-67002B0CA82F}"/>
              </a:ext>
            </a:extLst>
          </p:cNvPr>
          <p:cNvPicPr>
            <a:picLocks noChangeAspect="1"/>
          </p:cNvPicPr>
          <p:nvPr userDrawn="1"/>
        </p:nvPicPr>
        <p:blipFill>
          <a:blip r:embed="rId2"/>
          <a:srcRect/>
          <a:stretch/>
        </p:blipFill>
        <p:spPr>
          <a:xfrm>
            <a:off x="1234" y="28"/>
            <a:ext cx="12189531" cy="6857943"/>
          </a:xfrm>
          <a:prstGeom prst="rect">
            <a:avLst/>
          </a:prstGeom>
        </p:spPr>
      </p:pic>
      <p:sp>
        <p:nvSpPr>
          <p:cNvPr id="3" name="TextBox 2">
            <a:extLst>
              <a:ext uri="{FF2B5EF4-FFF2-40B4-BE49-F238E27FC236}">
                <a16:creationId xmlns:a16="http://schemas.microsoft.com/office/drawing/2014/main" id="{64EE9BC0-78BC-41D4-A3E1-17B8B25B2B67}"/>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5" name="TextBox 4">
            <a:extLst>
              <a:ext uri="{FF2B5EF4-FFF2-40B4-BE49-F238E27FC236}">
                <a16:creationId xmlns:a16="http://schemas.microsoft.com/office/drawing/2014/main" id="{8B6ED7BD-D308-45A8-89A3-C7673F1380FD}"/>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6" name="TextBox 5">
            <a:extLst>
              <a:ext uri="{FF2B5EF4-FFF2-40B4-BE49-F238E27FC236}">
                <a16:creationId xmlns:a16="http://schemas.microsoft.com/office/drawing/2014/main" id="{D12BE78F-47EB-4845-A2F8-978EF45F3CF2}"/>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598716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6" name="Picture 5" descr="Microsoft Learn Cert designed image">
            <a:extLst>
              <a:ext uri="{FF2B5EF4-FFF2-40B4-BE49-F238E27FC236}">
                <a16:creationId xmlns:a16="http://schemas.microsoft.com/office/drawing/2014/main" id="{AB143E58-1C54-4897-8E1A-47CCE5568C66}"/>
              </a:ext>
            </a:extLst>
          </p:cNvPr>
          <p:cNvPicPr>
            <a:picLocks noChangeAspect="1"/>
          </p:cNvPicPr>
          <p:nvPr userDrawn="1"/>
        </p:nvPicPr>
        <p:blipFill>
          <a:blip r:embed="rId2"/>
          <a:srcRect/>
          <a:stretch/>
        </p:blipFill>
        <p:spPr>
          <a:xfrm>
            <a:off x="1234" y="28"/>
            <a:ext cx="12189531" cy="6857943"/>
          </a:xfrm>
          <a:prstGeom prst="rect">
            <a:avLst/>
          </a:prstGeom>
        </p:spPr>
      </p:pic>
      <p:sp>
        <p:nvSpPr>
          <p:cNvPr id="7" name="TextBox 6">
            <a:extLst>
              <a:ext uri="{FF2B5EF4-FFF2-40B4-BE49-F238E27FC236}">
                <a16:creationId xmlns:a16="http://schemas.microsoft.com/office/drawing/2014/main" id="{29EE229B-59A4-4D0A-B78C-65001710D20D}"/>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extBox 3">
            <a:extLst>
              <a:ext uri="{FF2B5EF4-FFF2-40B4-BE49-F238E27FC236}">
                <a16:creationId xmlns:a16="http://schemas.microsoft.com/office/drawing/2014/main" id="{4901A779-757D-4A11-BE1F-5D582C38BE84}"/>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5" name="TextBox 4">
            <a:extLst>
              <a:ext uri="{FF2B5EF4-FFF2-40B4-BE49-F238E27FC236}">
                <a16:creationId xmlns:a16="http://schemas.microsoft.com/office/drawing/2014/main" id="{A99F3F12-81F0-4AEE-81AC-DAE4FB7C3241}"/>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Tree>
    <p:extLst>
      <p:ext uri="{BB962C8B-B14F-4D97-AF65-F5344CB8AC3E}">
        <p14:creationId xmlns:p14="http://schemas.microsoft.com/office/powerpoint/2010/main" val="2658324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8796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28167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525097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8" name="Picture 17" descr="Learning event illustration dark">
            <a:extLst>
              <a:ext uri="{FF2B5EF4-FFF2-40B4-BE49-F238E27FC236}">
                <a16:creationId xmlns:a16="http://schemas.microsoft.com/office/drawing/2014/main" id="{9F489823-594C-447C-ADC1-40554BBC70C7}"/>
              </a:ext>
            </a:extLst>
          </p:cNvPr>
          <p:cNvPicPr>
            <a:picLocks noChangeAspect="1"/>
          </p:cNvPicPr>
          <p:nvPr userDrawn="1"/>
        </p:nvPicPr>
        <p:blipFill>
          <a:blip r:embed="rId2"/>
          <a:stretch>
            <a:fillRect/>
          </a:stretch>
        </p:blipFill>
        <p:spPr>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84200" y="585788"/>
            <a:ext cx="1366245" cy="292608"/>
          </a:xfrm>
          <a:prstGeom prst="rect">
            <a:avLst/>
          </a:prstGeom>
        </p:spPr>
      </p:pic>
      <p:pic>
        <p:nvPicPr>
          <p:cNvPr id="16" name="Picture 15" descr="Microsoft Build logo white version">
            <a:extLst>
              <a:ext uri="{FF2B5EF4-FFF2-40B4-BE49-F238E27FC236}">
                <a16:creationId xmlns:a16="http://schemas.microsoft.com/office/drawing/2014/main" id="{2A31416C-EA93-4321-8358-0EEBCBF50E56}"/>
              </a:ext>
            </a:extLst>
          </p:cNvPr>
          <p:cNvPicPr>
            <a:picLocks noChangeAspect="1"/>
          </p:cNvPicPr>
          <p:nvPr userDrawn="1"/>
        </p:nvPicPr>
        <p:blipFill>
          <a:blip r:embed="rId4"/>
          <a:stretch>
            <a:fillRect/>
          </a:stretch>
        </p:blipFill>
        <p:spPr>
          <a:xfrm>
            <a:off x="584201" y="2954389"/>
            <a:ext cx="4070350" cy="482325"/>
          </a:xfrm>
          <a:prstGeom prst="rect">
            <a:avLst/>
          </a:prstGeom>
        </p:spPr>
      </p:pic>
    </p:spTree>
    <p:extLst>
      <p:ext uri="{BB962C8B-B14F-4D97-AF65-F5344CB8AC3E}">
        <p14:creationId xmlns:p14="http://schemas.microsoft.com/office/powerpoint/2010/main" val="1281099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4073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83456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7896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20116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31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64849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Microsoft Docs Slide">
    <p:bg>
      <p:bgRef idx="1001">
        <a:schemeClr val="bg1"/>
      </p:bgRef>
    </p:bg>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EA167EEA-EE7A-454E-B4B3-E604500644F7}"/>
              </a:ext>
            </a:extLst>
          </p:cNvPr>
          <p:cNvPicPr>
            <a:picLocks noChangeAspect="1"/>
          </p:cNvPicPr>
          <p:nvPr userDrawn="1"/>
        </p:nvPicPr>
        <p:blipFill>
          <a:blip r:embed="rId2"/>
          <a:srcRect/>
          <a:stretch/>
        </p:blipFill>
        <p:spPr>
          <a:xfrm>
            <a:off x="1234" y="28"/>
            <a:ext cx="12189531" cy="6857944"/>
          </a:xfrm>
          <a:prstGeom prst="rect">
            <a:avLst/>
          </a:prstGeom>
        </p:spPr>
      </p:pic>
      <p:sp>
        <p:nvSpPr>
          <p:cNvPr id="5" name="TextBox 4">
            <a:extLst>
              <a:ext uri="{FF2B5EF4-FFF2-40B4-BE49-F238E27FC236}">
                <a16:creationId xmlns:a16="http://schemas.microsoft.com/office/drawing/2014/main" id="{E1F1A887-38C4-4C02-82FA-64B871B73F5D}"/>
              </a:ext>
            </a:extLst>
          </p:cNvPr>
          <p:cNvSpPr txBox="1"/>
          <p:nvPr userDrawn="1"/>
        </p:nvSpPr>
        <p:spPr>
          <a:xfrm>
            <a:off x="584200" y="1343771"/>
            <a:ext cx="2573590" cy="307777"/>
          </a:xfrm>
          <a:prstGeom prst="rect">
            <a:avLst/>
          </a:prstGeom>
          <a:noFill/>
        </p:spPr>
        <p:txBody>
          <a:bodyPr wrap="none" lIns="0" tIns="0" rIns="0" bIns="0" rtlCol="0">
            <a:spAutoFit/>
          </a:bodyPr>
          <a:lstStyle/>
          <a:p>
            <a:pPr algn="l"/>
            <a:r>
              <a:rPr lang="en-US" sz="2000"/>
              <a:t>Guidance from experts</a:t>
            </a:r>
          </a:p>
        </p:txBody>
      </p:sp>
      <p:sp>
        <p:nvSpPr>
          <p:cNvPr id="6" name="TextBox 5">
            <a:extLst>
              <a:ext uri="{FF2B5EF4-FFF2-40B4-BE49-F238E27FC236}">
                <a16:creationId xmlns:a16="http://schemas.microsoft.com/office/drawing/2014/main" id="{F608C966-9C01-420D-9421-F06308E4D30D}"/>
              </a:ext>
            </a:extLst>
          </p:cNvPr>
          <p:cNvSpPr txBox="1"/>
          <p:nvPr userDrawn="1"/>
        </p:nvSpPr>
        <p:spPr>
          <a:xfrm>
            <a:off x="536494" y="1585527"/>
            <a:ext cx="40370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38448A4D-6115-4051-A850-90129259A419}"/>
              </a:ext>
            </a:extLst>
          </p:cNvPr>
          <p:cNvSpPr txBox="1"/>
          <p:nvPr userDrawn="1"/>
        </p:nvSpPr>
        <p:spPr>
          <a:xfrm>
            <a:off x="584200" y="2543473"/>
            <a:ext cx="3129255" cy="615553"/>
          </a:xfrm>
          <a:prstGeom prst="rect">
            <a:avLst/>
          </a:prstGeom>
          <a:noFill/>
        </p:spPr>
        <p:txBody>
          <a:bodyPr wrap="none" lIns="0" tIns="0" rIns="0" bIns="0" rtlCol="0">
            <a:spAutoFit/>
          </a:bodyPr>
          <a:lstStyle/>
          <a:p>
            <a:pPr algn="l"/>
            <a:r>
              <a:rPr lang="en-US" sz="2000"/>
              <a:t>Explore overviews, tutorials,</a:t>
            </a:r>
            <a:br>
              <a:rPr lang="en-US" sz="2000"/>
            </a:br>
            <a:r>
              <a:rPr lang="en-US" sz="2000"/>
              <a:t>code samples, and more.</a:t>
            </a:r>
          </a:p>
        </p:txBody>
      </p:sp>
    </p:spTree>
    <p:extLst>
      <p:ext uri="{BB962C8B-B14F-4D97-AF65-F5344CB8AC3E}">
        <p14:creationId xmlns:p14="http://schemas.microsoft.com/office/powerpoint/2010/main" val="36918537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Microsoft Learn Slide">
    <p:bg>
      <p:bgRef idx="1001">
        <a:schemeClr val="bg1"/>
      </p:bgRef>
    </p:bg>
    <p:spTree>
      <p:nvGrpSpPr>
        <p:cNvPr id="1" name=""/>
        <p:cNvGrpSpPr/>
        <p:nvPr/>
      </p:nvGrpSpPr>
      <p:grpSpPr>
        <a:xfrm>
          <a:off x="0" y="0"/>
          <a:ext cx="0" cy="0"/>
          <a:chOff x="0" y="0"/>
          <a:chExt cx="0" cy="0"/>
        </a:xfrm>
      </p:grpSpPr>
      <p:pic>
        <p:nvPicPr>
          <p:cNvPr id="8" name="Picture 7" descr="Microsoft Learn designed image">
            <a:extLst>
              <a:ext uri="{FF2B5EF4-FFF2-40B4-BE49-F238E27FC236}">
                <a16:creationId xmlns:a16="http://schemas.microsoft.com/office/drawing/2014/main" id="{D2D8958E-75D9-4C3C-A304-ADF13889AFAF}"/>
              </a:ext>
            </a:extLst>
          </p:cNvPr>
          <p:cNvPicPr>
            <a:picLocks noChangeAspect="1"/>
          </p:cNvPicPr>
          <p:nvPr userDrawn="1"/>
        </p:nvPicPr>
        <p:blipFill>
          <a:blip r:embed="rId2"/>
          <a:srcRect/>
          <a:stretch/>
        </p:blipFill>
        <p:spPr>
          <a:xfrm>
            <a:off x="1234" y="28"/>
            <a:ext cx="12189531" cy="6857943"/>
          </a:xfrm>
          <a:prstGeom prst="rect">
            <a:avLst/>
          </a:prstGeom>
        </p:spPr>
      </p:pic>
      <p:sp>
        <p:nvSpPr>
          <p:cNvPr id="5" name="TextBox 4">
            <a:extLst>
              <a:ext uri="{FF2B5EF4-FFF2-40B4-BE49-F238E27FC236}">
                <a16:creationId xmlns:a16="http://schemas.microsoft.com/office/drawing/2014/main" id="{3269015F-F9FA-45D0-9875-76E8D4B72024}"/>
              </a:ext>
            </a:extLst>
          </p:cNvPr>
          <p:cNvSpPr txBox="1"/>
          <p:nvPr userDrawn="1"/>
        </p:nvSpPr>
        <p:spPr>
          <a:xfrm>
            <a:off x="584200" y="1343771"/>
            <a:ext cx="1484189" cy="307777"/>
          </a:xfrm>
          <a:prstGeom prst="rect">
            <a:avLst/>
          </a:prstGeom>
          <a:noFill/>
        </p:spPr>
        <p:txBody>
          <a:bodyPr wrap="none" lIns="0" tIns="0" rIns="0" bIns="0" rtlCol="0">
            <a:spAutoFit/>
          </a:bodyPr>
          <a:lstStyle/>
          <a:p>
            <a:pPr algn="l"/>
            <a:r>
              <a:rPr lang="en-US" sz="2000"/>
              <a:t>Keep on with</a:t>
            </a:r>
          </a:p>
        </p:txBody>
      </p:sp>
      <p:sp>
        <p:nvSpPr>
          <p:cNvPr id="6" name="TextBox 5">
            <a:extLst>
              <a:ext uri="{FF2B5EF4-FFF2-40B4-BE49-F238E27FC236}">
                <a16:creationId xmlns:a16="http://schemas.microsoft.com/office/drawing/2014/main" id="{793B3EBE-816B-4EC1-8B80-3ABC61BDA4CA}"/>
              </a:ext>
            </a:extLst>
          </p:cNvPr>
          <p:cNvSpPr txBox="1"/>
          <p:nvPr userDrawn="1"/>
        </p:nvSpPr>
        <p:spPr>
          <a:xfrm>
            <a:off x="536494" y="1585527"/>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6DD9857E-C81E-4190-B2DB-09F73AC88071}"/>
              </a:ext>
            </a:extLst>
          </p:cNvPr>
          <p:cNvSpPr txBox="1"/>
          <p:nvPr userDrawn="1"/>
        </p:nvSpPr>
        <p:spPr>
          <a:xfrm>
            <a:off x="584200" y="2543473"/>
            <a:ext cx="3331489" cy="923330"/>
          </a:xfrm>
          <a:prstGeom prst="rect">
            <a:avLst/>
          </a:prstGeom>
          <a:noFill/>
        </p:spPr>
        <p:txBody>
          <a:bodyPr wrap="none" lIns="0" tIns="0" rIns="0" bIns="0" rtlCol="0">
            <a:spAutoFit/>
          </a:bodyPr>
          <a:lstStyle/>
          <a:p>
            <a:pPr algn="l"/>
            <a:r>
              <a:rPr lang="en-US" sz="2000"/>
              <a:t>Complete interactive learning</a:t>
            </a:r>
            <a:br>
              <a:rPr lang="en-US" sz="2000"/>
            </a:br>
            <a:r>
              <a:rPr lang="en-US" sz="2000"/>
              <a:t>exercises, watch videos, and</a:t>
            </a:r>
            <a:br>
              <a:rPr lang="en-US" sz="2000"/>
            </a:br>
            <a:r>
              <a:rPr lang="en-US" sz="2000"/>
              <a:t>apply your new skills.</a:t>
            </a:r>
          </a:p>
        </p:txBody>
      </p:sp>
    </p:spTree>
    <p:extLst>
      <p:ext uri="{BB962C8B-B14F-4D97-AF65-F5344CB8AC3E}">
        <p14:creationId xmlns:p14="http://schemas.microsoft.com/office/powerpoint/2010/main" val="21236529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bg>
      <p:bgRef idx="1001">
        <a:schemeClr val="bg1"/>
      </p:bgRef>
    </p:bg>
    <p:spTree>
      <p:nvGrpSpPr>
        <p:cNvPr id="1" name=""/>
        <p:cNvGrpSpPr/>
        <p:nvPr/>
      </p:nvGrpSpPr>
      <p:grpSpPr>
        <a:xfrm>
          <a:off x="0" y="0"/>
          <a:ext cx="0" cy="0"/>
          <a:chOff x="0" y="0"/>
          <a:chExt cx="0" cy="0"/>
        </a:xfrm>
      </p:grpSpPr>
      <p:pic>
        <p:nvPicPr>
          <p:cNvPr id="7" name="Picture 6" descr="Microsoft Learn Cert designed image">
            <a:extLst>
              <a:ext uri="{FF2B5EF4-FFF2-40B4-BE49-F238E27FC236}">
                <a16:creationId xmlns:a16="http://schemas.microsoft.com/office/drawing/2014/main" id="{95701246-22BD-4FC5-AEB9-B37045FE5421}"/>
              </a:ext>
            </a:extLst>
          </p:cNvPr>
          <p:cNvPicPr>
            <a:picLocks noChangeAspect="1"/>
          </p:cNvPicPr>
          <p:nvPr userDrawn="1"/>
        </p:nvPicPr>
        <p:blipFill>
          <a:blip r:embed="rId2"/>
          <a:srcRect/>
          <a:stretch/>
        </p:blipFill>
        <p:spPr>
          <a:xfrm>
            <a:off x="1234" y="28"/>
            <a:ext cx="12189531" cy="6857943"/>
          </a:xfrm>
          <a:prstGeom prst="rect">
            <a:avLst/>
          </a:prstGeom>
        </p:spPr>
      </p:pic>
      <p:sp>
        <p:nvSpPr>
          <p:cNvPr id="9" name="TextBox 8">
            <a:extLst>
              <a:ext uri="{FF2B5EF4-FFF2-40B4-BE49-F238E27FC236}">
                <a16:creationId xmlns:a16="http://schemas.microsoft.com/office/drawing/2014/main" id="{7F5026E7-6F58-4D63-BD7D-C09303FC5AB6}"/>
              </a:ext>
            </a:extLst>
          </p:cNvPr>
          <p:cNvSpPr txBox="1"/>
          <p:nvPr userDrawn="1"/>
        </p:nvSpPr>
        <p:spPr>
          <a:xfrm>
            <a:off x="584200" y="4543953"/>
            <a:ext cx="3927807" cy="553998"/>
          </a:xfrm>
          <a:prstGeom prst="rect">
            <a:avLst/>
          </a:prstGeom>
          <a:noFill/>
        </p:spPr>
        <p:txBody>
          <a:bodyPr wrap="none" lIns="0" tIns="0" rIns="0" bIns="0" rtlCol="0">
            <a:spAutoFit/>
          </a:bodyPr>
          <a:lstStyle/>
          <a:p>
            <a:pPr algn="l"/>
            <a:r>
              <a:rPr lang="en-US" sz="1800" kern="1200">
                <a:solidFill>
                  <a:schemeClr val="tx1"/>
                </a:solidFill>
                <a:effectLst/>
                <a:latin typeface="+mn-lt"/>
                <a:ea typeface="+mn-ea"/>
                <a:cs typeface="+mn-cs"/>
              </a:rPr>
              <a:t>Validate your technical knowledge</a:t>
            </a:r>
            <a:br>
              <a:rPr lang="en-US" sz="1800" kern="1200">
                <a:solidFill>
                  <a:schemeClr val="tx1"/>
                </a:solidFill>
                <a:effectLst/>
                <a:latin typeface="+mn-lt"/>
                <a:ea typeface="+mn-ea"/>
                <a:cs typeface="+mn-cs"/>
              </a:rPr>
            </a:br>
            <a:r>
              <a:rPr lang="en-US" sz="1800" kern="1200">
                <a:solidFill>
                  <a:schemeClr val="tx1"/>
                </a:solidFill>
                <a:effectLst/>
                <a:latin typeface="+mn-lt"/>
                <a:ea typeface="+mn-ea"/>
                <a:cs typeface="+mn-cs"/>
              </a:rPr>
              <a:t>and ability with Microsoft Certification.</a:t>
            </a:r>
            <a:endParaRPr lang="en-US" sz="2000"/>
          </a:p>
        </p:txBody>
      </p:sp>
      <p:sp>
        <p:nvSpPr>
          <p:cNvPr id="5" name="TextBox 4">
            <a:extLst>
              <a:ext uri="{FF2B5EF4-FFF2-40B4-BE49-F238E27FC236}">
                <a16:creationId xmlns:a16="http://schemas.microsoft.com/office/drawing/2014/main" id="{8BD4FA4B-9954-4449-BBF7-7F953C70D1C0}"/>
              </a:ext>
            </a:extLst>
          </p:cNvPr>
          <p:cNvSpPr txBox="1"/>
          <p:nvPr userDrawn="1"/>
        </p:nvSpPr>
        <p:spPr>
          <a:xfrm>
            <a:off x="584200" y="1343771"/>
            <a:ext cx="2176173" cy="307777"/>
          </a:xfrm>
          <a:prstGeom prst="rect">
            <a:avLst/>
          </a:prstGeom>
          <a:noFill/>
        </p:spPr>
        <p:txBody>
          <a:bodyPr wrap="none" lIns="0" tIns="0" rIns="0" bIns="0" rtlCol="0">
            <a:spAutoFit/>
          </a:bodyPr>
          <a:lstStyle/>
          <a:p>
            <a:pPr algn="l"/>
            <a:r>
              <a:rPr lang="en-US" sz="2000"/>
              <a:t>On Microsoft Learn</a:t>
            </a:r>
          </a:p>
        </p:txBody>
      </p:sp>
      <p:sp>
        <p:nvSpPr>
          <p:cNvPr id="6" name="TextBox 5">
            <a:extLst>
              <a:ext uri="{FF2B5EF4-FFF2-40B4-BE49-F238E27FC236}">
                <a16:creationId xmlns:a16="http://schemas.microsoft.com/office/drawing/2014/main" id="{EA937DE2-466B-46CA-A4A2-781F75E07890}"/>
              </a:ext>
            </a:extLst>
          </p:cNvPr>
          <p:cNvSpPr txBox="1"/>
          <p:nvPr userDrawn="1"/>
        </p:nvSpPr>
        <p:spPr>
          <a:xfrm>
            <a:off x="536494" y="1585527"/>
            <a:ext cx="35311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77057" y="2554288"/>
            <a:ext cx="3205162" cy="276999"/>
          </a:xfrm>
        </p:spPr>
        <p:txBody>
          <a:bodyPr/>
          <a:lstStyle>
            <a:lvl1pPr marL="0" indent="0">
              <a:buNone/>
              <a:defRPr sz="18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2809335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13689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image" Target="../media/image1.emf"/><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theme" Target="../theme/theme2.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8"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34" Type="http://schemas.openxmlformats.org/officeDocument/2006/relationships/image" Target="../media/image1.emf"/><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theme" Target="../theme/theme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8"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934" r:id="rId1"/>
    <p:sldLayoutId id="2147484610" r:id="rId2"/>
    <p:sldLayoutId id="2147484946" r:id="rId3"/>
    <p:sldLayoutId id="2147484947"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584" r:id="rId25"/>
    <p:sldLayoutId id="2147484583" r:id="rId26"/>
    <p:sldLayoutId id="2147484671" r:id="rId27"/>
    <p:sldLayoutId id="2147484673" r:id="rId28"/>
    <p:sldLayoutId id="2147484937" r:id="rId29"/>
    <p:sldLayoutId id="2147484938" r:id="rId30"/>
    <p:sldLayoutId id="2147484939" r:id="rId31"/>
    <p:sldLayoutId id="2147484585" r:id="rId32"/>
    <p:sldLayoutId id="2147484299" r:id="rId33"/>
    <p:sldLayoutId id="2147484263"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2"/>
            <a:ext cx="6858000" cy="1170455"/>
          </a:xfrm>
          <a:prstGeom prst="rect">
            <a:avLst/>
          </a:prstGeom>
        </p:spPr>
      </p:pic>
    </p:spTree>
    <p:extLst>
      <p:ext uri="{BB962C8B-B14F-4D97-AF65-F5344CB8AC3E}">
        <p14:creationId xmlns:p14="http://schemas.microsoft.com/office/powerpoint/2010/main" val="614574886"/>
      </p:ext>
    </p:extLst>
  </p:cSld>
  <p:clrMap bg1="lt1" tx1="dk1" bg2="lt2" tx2="dk2" accent1="accent1" accent2="accent2" accent3="accent3" accent4="accent4" accent5="accent5" accent6="accent6" hlink="hlink" folHlink="folHlink"/>
  <p:sldLayoutIdLst>
    <p:sldLayoutId id="2147484935" r:id="rId1"/>
    <p:sldLayoutId id="2147484848" r:id="rId2"/>
    <p:sldLayoutId id="2147484849" r:id="rId3"/>
    <p:sldLayoutId id="2147484850" r:id="rId4"/>
    <p:sldLayoutId id="2147484851" r:id="rId5"/>
    <p:sldLayoutId id="2147484852" r:id="rId6"/>
    <p:sldLayoutId id="2147484853" r:id="rId7"/>
    <p:sldLayoutId id="2147484854" r:id="rId8"/>
    <p:sldLayoutId id="2147484855" r:id="rId9"/>
    <p:sldLayoutId id="2147484856" r:id="rId10"/>
    <p:sldLayoutId id="2147484857" r:id="rId11"/>
    <p:sldLayoutId id="2147484925" r:id="rId12"/>
    <p:sldLayoutId id="2147484926" r:id="rId13"/>
    <p:sldLayoutId id="2147484927" r:id="rId14"/>
    <p:sldLayoutId id="2147484861" r:id="rId15"/>
    <p:sldLayoutId id="2147484862" r:id="rId16"/>
    <p:sldLayoutId id="2147484863" r:id="rId17"/>
    <p:sldLayoutId id="2147484864" r:id="rId18"/>
    <p:sldLayoutId id="2147484865" r:id="rId19"/>
    <p:sldLayoutId id="2147484932" r:id="rId20"/>
    <p:sldLayoutId id="2147484867" r:id="rId21"/>
    <p:sldLayoutId id="2147484868" r:id="rId22"/>
    <p:sldLayoutId id="2147484870" r:id="rId23"/>
    <p:sldLayoutId id="2147484871" r:id="rId24"/>
    <p:sldLayoutId id="2147484872" r:id="rId25"/>
    <p:sldLayoutId id="2147484873" r:id="rId26"/>
    <p:sldLayoutId id="2147484940" r:id="rId27"/>
    <p:sldLayoutId id="2147484941" r:id="rId28"/>
    <p:sldLayoutId id="2147484942" r:id="rId29"/>
    <p:sldLayoutId id="2147484874" r:id="rId30"/>
    <p:sldLayoutId id="2147484875" r:id="rId31"/>
    <p:sldLayoutId id="2147484876"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36" r:id="rId1"/>
    <p:sldLayoutId id="2147484881" r:id="rId2"/>
    <p:sldLayoutId id="2147484882" r:id="rId3"/>
    <p:sldLayoutId id="2147484883" r:id="rId4"/>
    <p:sldLayoutId id="2147484912" r:id="rId5"/>
    <p:sldLayoutId id="2147484913" r:id="rId6"/>
    <p:sldLayoutId id="2147484886" r:id="rId7"/>
    <p:sldLayoutId id="2147484887" r:id="rId8"/>
    <p:sldLayoutId id="2147484888" r:id="rId9"/>
    <p:sldLayoutId id="2147484889" r:id="rId10"/>
    <p:sldLayoutId id="2147484890" r:id="rId11"/>
    <p:sldLayoutId id="2147484928" r:id="rId12"/>
    <p:sldLayoutId id="2147484929" r:id="rId13"/>
    <p:sldLayoutId id="2147484930" r:id="rId14"/>
    <p:sldLayoutId id="2147484894" r:id="rId15"/>
    <p:sldLayoutId id="2147484895" r:id="rId16"/>
    <p:sldLayoutId id="2147484896" r:id="rId17"/>
    <p:sldLayoutId id="2147484897" r:id="rId18"/>
    <p:sldLayoutId id="2147484898" r:id="rId19"/>
    <p:sldLayoutId id="2147484933" r:id="rId20"/>
    <p:sldLayoutId id="2147484900" r:id="rId21"/>
    <p:sldLayoutId id="2147484901" r:id="rId22"/>
    <p:sldLayoutId id="2147484903" r:id="rId23"/>
    <p:sldLayoutId id="2147484904" r:id="rId24"/>
    <p:sldLayoutId id="2147484905" r:id="rId25"/>
    <p:sldLayoutId id="2147484906" r:id="rId26"/>
    <p:sldLayoutId id="2147484943" r:id="rId27"/>
    <p:sldLayoutId id="2147484944" r:id="rId28"/>
    <p:sldLayoutId id="2147484945" r:id="rId29"/>
    <p:sldLayoutId id="2147484907" r:id="rId30"/>
    <p:sldLayoutId id="2147484908" r:id="rId31"/>
    <p:sldLayoutId id="2147484909"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9.tiff"/><Relationship Id="rId11" Type="http://schemas.openxmlformats.org/officeDocument/2006/relationships/image" Target="../media/image15.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9.tiff"/><Relationship Id="rId11" Type="http://schemas.openxmlformats.org/officeDocument/2006/relationships/image" Target="../media/image15.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24.png"/><Relationship Id="rId5" Type="http://schemas.openxmlformats.org/officeDocument/2006/relationships/image" Target="../media/image26.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8.tiff"/></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9.tiff"/><Relationship Id="rId4" Type="http://schemas.openxmlformats.org/officeDocument/2006/relationships/image" Target="../media/image28.tiff"/></Relationships>
</file>

<file path=ppt/slides/_rels/slide1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29.tiff"/><Relationship Id="rId5" Type="http://schemas.openxmlformats.org/officeDocument/2006/relationships/image" Target="../media/image30.tiff"/><Relationship Id="rId4" Type="http://schemas.openxmlformats.org/officeDocument/2006/relationships/image" Target="../media/image28.tiff"/></Relationships>
</file>

<file path=ppt/slides/_rels/slide1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29.tiff"/><Relationship Id="rId5" Type="http://schemas.openxmlformats.org/officeDocument/2006/relationships/image" Target="../media/image30.tiff"/><Relationship Id="rId4" Type="http://schemas.openxmlformats.org/officeDocument/2006/relationships/image" Target="../media/image28.tiff"/></Relationships>
</file>

<file path=ppt/slides/_rels/slide1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9.tiff"/><Relationship Id="rId5" Type="http://schemas.openxmlformats.org/officeDocument/2006/relationships/image" Target="../media/image30.tiff"/><Relationship Id="rId4" Type="http://schemas.openxmlformats.org/officeDocument/2006/relationships/image" Target="../media/image28.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43.png"/><Relationship Id="rId3" Type="http://schemas.openxmlformats.org/officeDocument/2006/relationships/notesSlide" Target="../notesSlides/notesSlide33.xml"/><Relationship Id="rId7" Type="http://schemas.openxmlformats.org/officeDocument/2006/relationships/image" Target="../media/image38.svg"/><Relationship Id="rId12" Type="http://schemas.openxmlformats.org/officeDocument/2006/relationships/image" Target="../media/image42.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37.png"/><Relationship Id="rId11" Type="http://schemas.openxmlformats.org/officeDocument/2006/relationships/image" Target="../media/image41.png"/><Relationship Id="rId5" Type="http://schemas.openxmlformats.org/officeDocument/2006/relationships/image" Target="../media/image36.png"/><Relationship Id="rId15" Type="http://schemas.openxmlformats.org/officeDocument/2006/relationships/image" Target="../media/image31.png"/><Relationship Id="rId10" Type="http://schemas.openxmlformats.org/officeDocument/2006/relationships/image" Target="../media/image20.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19.tif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3.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24.png"/><Relationship Id="rId5" Type="http://schemas.openxmlformats.org/officeDocument/2006/relationships/image" Target="../media/image25.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0.png"/><Relationship Id="rId4" Type="http://schemas.openxmlformats.org/officeDocument/2006/relationships/image" Target="../media/image19.tiff"/></Relationships>
</file>

<file path=ppt/slides/_rels/slide4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9.tiff"/><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20.png"/></Relationships>
</file>

<file path=ppt/slides/_rels/slide4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9.tiff"/><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20.png"/></Relationships>
</file>

<file path=ppt/slides/_rels/slide4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9.tiff"/><Relationship Id="rId11" Type="http://schemas.openxmlformats.org/officeDocument/2006/relationships/image" Target="../media/image31.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87.xml"/><Relationship Id="rId1" Type="http://schemas.openxmlformats.org/officeDocument/2006/relationships/tags" Target="../tags/tag5.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hyperlink" Target="https://aka.ms/swadocs" TargetMode="External"/><Relationship Id="rId7"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aka.ms/swadocs" TargetMode="External"/><Relationship Id="rId7"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hyperlink" Target="https://aka.ms/staticsitegen" TargetMode="External"/><Relationship Id="rId4" Type="http://schemas.openxmlformats.org/officeDocument/2006/relationships/hyperlink" Target="https://aka.ms/swaframeworks" TargetMode="External"/><Relationship Id="rId9" Type="http://schemas.openxmlformats.org/officeDocument/2006/relationships/image" Target="../media/image51.png"/></Relationships>
</file>

<file path=ppt/slides/_rels/slide4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aka.ms/swadocs" TargetMode="External"/><Relationship Id="rId7"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hyperlink" Target="https://aka.ms/staticsitegen" TargetMode="External"/><Relationship Id="rId4" Type="http://schemas.openxmlformats.org/officeDocument/2006/relationships/hyperlink" Target="https://aka.ms/swaframeworks" TargetMode="External"/><Relationship Id="rId9" Type="http://schemas.openxmlformats.org/officeDocument/2006/relationships/image" Target="../media/image51.png"/></Relationships>
</file>

<file path=ppt/slides/_rels/slide48.xml.rels><?xml version="1.0" encoding="UTF-8" standalone="yes"?>
<Relationships xmlns="http://schemas.openxmlformats.org/package/2006/relationships"><Relationship Id="rId8" Type="http://schemas.openxmlformats.org/officeDocument/2006/relationships/hyperlink" Target="https://aka.ms/swaframeworks" TargetMode="External"/><Relationship Id="rId3" Type="http://schemas.openxmlformats.org/officeDocument/2006/relationships/image" Target="../media/image48.png"/><Relationship Id="rId7" Type="http://schemas.openxmlformats.org/officeDocument/2006/relationships/hyperlink" Target="https://aka.ms/swadocs"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hyperlink" Target="https://aka.ms/staticsitegen"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tiff"/></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tiff"/><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9.tiff"/><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5.png"/><Relationship Id="rId7" Type="http://schemas.openxmlformats.org/officeDocument/2006/relationships/image" Target="../media/image23.sv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19.tiff"/><Relationship Id="rId10" Type="http://schemas.openxmlformats.org/officeDocument/2006/relationships/image" Target="../media/image15.png"/><Relationship Id="rId4" Type="http://schemas.openxmlformats.org/officeDocument/2006/relationships/image" Target="../media/image21.png"/><Relationship Id="rId9"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9.tiff"/><Relationship Id="rId11" Type="http://schemas.openxmlformats.org/officeDocument/2006/relationships/image" Target="../media/image15.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6.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2310B-FB22-5541-96AA-64CF9B160C67}"/>
              </a:ext>
            </a:extLst>
          </p:cNvPr>
          <p:cNvPicPr>
            <a:picLocks noChangeAspect="1"/>
          </p:cNvPicPr>
          <p:nvPr/>
        </p:nvPicPr>
        <p:blipFill>
          <a:blip r:embed="rId3"/>
          <a:stretch>
            <a:fillRect/>
          </a:stretch>
        </p:blipFill>
        <p:spPr>
          <a:xfrm>
            <a:off x="-17929" y="-17930"/>
            <a:ext cx="12223874" cy="6875929"/>
          </a:xfrm>
          <a:prstGeom prst="rect">
            <a:avLst/>
          </a:prstGeom>
        </p:spPr>
      </p:pic>
      <p:pic>
        <p:nvPicPr>
          <p:cNvPr id="2" name="Picture 2" descr="A picture containing flying, black, hanging, air&#10;&#10;Description generated with very high confidence">
            <a:extLst>
              <a:ext uri="{FF2B5EF4-FFF2-40B4-BE49-F238E27FC236}">
                <a16:creationId xmlns:a16="http://schemas.microsoft.com/office/drawing/2014/main" id="{5BF8572B-E7F5-4FCD-ACA5-35AB7FD0E1BB}"/>
              </a:ext>
            </a:extLst>
          </p:cNvPr>
          <p:cNvPicPr>
            <a:picLocks noChangeAspect="1"/>
          </p:cNvPicPr>
          <p:nvPr/>
        </p:nvPicPr>
        <p:blipFill>
          <a:blip r:embed="rId4">
            <a:alphaModFix amt="50000"/>
          </a:blip>
          <a:stretch>
            <a:fillRect/>
          </a:stretch>
        </p:blipFill>
        <p:spPr>
          <a:xfrm>
            <a:off x="6758565" y="5287992"/>
            <a:ext cx="557028" cy="582227"/>
          </a:xfrm>
          <a:prstGeom prst="rect">
            <a:avLst/>
          </a:prstGeom>
        </p:spPr>
      </p:pic>
      <p:pic>
        <p:nvPicPr>
          <p:cNvPr id="3" name="Picture 6" descr="A picture containing building, black, bridge&#10;&#10;Description generated with very high confidence">
            <a:extLst>
              <a:ext uri="{FF2B5EF4-FFF2-40B4-BE49-F238E27FC236}">
                <a16:creationId xmlns:a16="http://schemas.microsoft.com/office/drawing/2014/main" id="{2EE30863-29AA-4161-AD8A-5EDF045B28C7}"/>
              </a:ext>
            </a:extLst>
          </p:cNvPr>
          <p:cNvPicPr>
            <a:picLocks noChangeAspect="1"/>
          </p:cNvPicPr>
          <p:nvPr/>
        </p:nvPicPr>
        <p:blipFill>
          <a:blip r:embed="rId5">
            <a:alphaModFix amt="50000"/>
          </a:blip>
          <a:stretch>
            <a:fillRect/>
          </a:stretch>
        </p:blipFill>
        <p:spPr>
          <a:xfrm>
            <a:off x="6685236" y="3429000"/>
            <a:ext cx="557028" cy="482331"/>
          </a:xfrm>
          <a:prstGeom prst="rect">
            <a:avLst/>
          </a:prstGeom>
        </p:spPr>
      </p:pic>
      <p:pic>
        <p:nvPicPr>
          <p:cNvPr id="7" name="Picture 7" descr="A picture containing photo, sitting, black, table&#10;&#10;Description generated with very high confidence">
            <a:extLst>
              <a:ext uri="{FF2B5EF4-FFF2-40B4-BE49-F238E27FC236}">
                <a16:creationId xmlns:a16="http://schemas.microsoft.com/office/drawing/2014/main" id="{4E6B4942-35D6-407C-B9DE-8D6B5A151804}"/>
              </a:ext>
            </a:extLst>
          </p:cNvPr>
          <p:cNvPicPr>
            <a:picLocks noChangeAspect="1"/>
          </p:cNvPicPr>
          <p:nvPr/>
        </p:nvPicPr>
        <p:blipFill>
          <a:blip r:embed="rId6">
            <a:alphaModFix amt="50000"/>
          </a:blip>
          <a:stretch>
            <a:fillRect/>
          </a:stretch>
        </p:blipFill>
        <p:spPr>
          <a:xfrm>
            <a:off x="6758565" y="1618641"/>
            <a:ext cx="557029" cy="559472"/>
          </a:xfrm>
          <a:prstGeom prst="rect">
            <a:avLst/>
          </a:prstGeom>
        </p:spPr>
      </p:pic>
      <p:pic>
        <p:nvPicPr>
          <p:cNvPr id="12" name="Picture 11">
            <a:extLst>
              <a:ext uri="{FF2B5EF4-FFF2-40B4-BE49-F238E27FC236}">
                <a16:creationId xmlns:a16="http://schemas.microsoft.com/office/drawing/2014/main" id="{9372436F-22E1-0749-8FCB-5AA3C9B382D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41176" y="2552706"/>
            <a:ext cx="1452283" cy="1452283"/>
          </a:xfrm>
          <a:prstGeom prst="rect">
            <a:avLst/>
          </a:prstGeom>
        </p:spPr>
      </p:pic>
      <p:sp>
        <p:nvSpPr>
          <p:cNvPr id="13" name="TextBox 12">
            <a:extLst>
              <a:ext uri="{FF2B5EF4-FFF2-40B4-BE49-F238E27FC236}">
                <a16:creationId xmlns:a16="http://schemas.microsoft.com/office/drawing/2014/main" id="{7B889315-1CE9-004A-BCC7-1706BE4FCA36}"/>
              </a:ext>
            </a:extLst>
          </p:cNvPr>
          <p:cNvSpPr txBox="1"/>
          <p:nvPr/>
        </p:nvSpPr>
        <p:spPr>
          <a:xfrm>
            <a:off x="-2738101" y="4136505"/>
            <a:ext cx="2400475" cy="430887"/>
          </a:xfrm>
          <a:prstGeom prst="rect">
            <a:avLst/>
          </a:prstGeom>
          <a:noFill/>
        </p:spPr>
        <p:txBody>
          <a:bodyPr wrap="square" lIns="0" tIns="0" rIns="0" bIns="0" rtlCol="0">
            <a:spAutoFit/>
          </a:bodyPr>
          <a:lstStyle/>
          <a:p>
            <a:pPr algn="ctr"/>
            <a:r>
              <a:rPr lang="en-US" sz="2800"/>
              <a:t>Your code</a:t>
            </a:r>
          </a:p>
        </p:txBody>
      </p:sp>
    </p:spTree>
    <p:extLst>
      <p:ext uri="{BB962C8B-B14F-4D97-AF65-F5344CB8AC3E}">
        <p14:creationId xmlns:p14="http://schemas.microsoft.com/office/powerpoint/2010/main" val="2209408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C3D8074-B656-0244-A101-8B77B652F824}"/>
              </a:ext>
            </a:extLst>
          </p:cNvPr>
          <p:cNvGrpSpPr/>
          <p:nvPr/>
        </p:nvGrpSpPr>
        <p:grpSpPr>
          <a:xfrm>
            <a:off x="5012867" y="2418332"/>
            <a:ext cx="1957761" cy="1679866"/>
            <a:chOff x="4605787" y="1962615"/>
            <a:chExt cx="1065671" cy="914404"/>
          </a:xfrm>
        </p:grpSpPr>
        <p:grpSp>
          <p:nvGrpSpPr>
            <p:cNvPr id="34" name="Group 33">
              <a:extLst>
                <a:ext uri="{FF2B5EF4-FFF2-40B4-BE49-F238E27FC236}">
                  <a16:creationId xmlns:a16="http://schemas.microsoft.com/office/drawing/2014/main" id="{AC9D6E2C-BB0D-F846-BE20-9856047D4F49}"/>
                </a:ext>
              </a:extLst>
            </p:cNvPr>
            <p:cNvGrpSpPr/>
            <p:nvPr/>
          </p:nvGrpSpPr>
          <p:grpSpPr>
            <a:xfrm>
              <a:off x="4605787" y="1962615"/>
              <a:ext cx="640489" cy="533720"/>
              <a:chOff x="5951953" y="2559121"/>
              <a:chExt cx="726323" cy="605246"/>
            </a:xfrm>
          </p:grpSpPr>
          <p:sp>
            <p:nvSpPr>
              <p:cNvPr id="35" name="Rectangle 34">
                <a:extLst>
                  <a:ext uri="{FF2B5EF4-FFF2-40B4-BE49-F238E27FC236}">
                    <a16:creationId xmlns:a16="http://schemas.microsoft.com/office/drawing/2014/main" id="{7FE58FF2-6BB8-3B4E-BDF7-79799526D7A8}"/>
                  </a:ext>
                </a:extLst>
              </p:cNvPr>
              <p:cNvSpPr/>
              <p:nvPr/>
            </p:nvSpPr>
            <p:spPr bwMode="auto">
              <a:xfrm>
                <a:off x="5951953" y="2720655"/>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7A22977-C948-C544-A3A6-7873A0318F68}"/>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F7B4DA99-C900-9E43-B6C1-224CEB6DF5B6}"/>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F10D4B18-9AD6-4540-90E2-A328B45595C2}"/>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07FA003D-F26E-1549-8A55-B1B086481ECE}"/>
                </a:ext>
              </a:extLst>
            </p:cNvPr>
            <p:cNvGrpSpPr/>
            <p:nvPr/>
          </p:nvGrpSpPr>
          <p:grpSpPr>
            <a:xfrm>
              <a:off x="4818377" y="2152957"/>
              <a:ext cx="640489" cy="533720"/>
              <a:chOff x="5951953" y="2559121"/>
              <a:chExt cx="726323" cy="605246"/>
            </a:xfrm>
          </p:grpSpPr>
          <p:sp>
            <p:nvSpPr>
              <p:cNvPr id="30" name="Rectangle 29">
                <a:extLst>
                  <a:ext uri="{FF2B5EF4-FFF2-40B4-BE49-F238E27FC236}">
                    <a16:creationId xmlns:a16="http://schemas.microsoft.com/office/drawing/2014/main" id="{24987D42-90B7-E54B-8150-93AF6583434D}"/>
                  </a:ext>
                </a:extLst>
              </p:cNvPr>
              <p:cNvSpPr/>
              <p:nvPr/>
            </p:nvSpPr>
            <p:spPr bwMode="auto">
              <a:xfrm>
                <a:off x="5951953" y="2713221"/>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4FB35677-311D-1045-9205-944E8D03805B}"/>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2931E8B-DACA-3048-BE1C-80BB811C7412}"/>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1C990EC-E68F-864F-AE8B-4B1233C5C951}"/>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967CA987-A3F2-3A4E-8526-4E97A05907D9}"/>
                </a:ext>
              </a:extLst>
            </p:cNvPr>
            <p:cNvGrpSpPr/>
            <p:nvPr/>
          </p:nvGrpSpPr>
          <p:grpSpPr>
            <a:xfrm>
              <a:off x="5030968" y="2343299"/>
              <a:ext cx="640490" cy="533720"/>
              <a:chOff x="4945133" y="2271773"/>
              <a:chExt cx="726325" cy="605246"/>
            </a:xfrm>
          </p:grpSpPr>
          <p:sp>
            <p:nvSpPr>
              <p:cNvPr id="21" name="Rectangle 20">
                <a:extLst>
                  <a:ext uri="{FF2B5EF4-FFF2-40B4-BE49-F238E27FC236}">
                    <a16:creationId xmlns:a16="http://schemas.microsoft.com/office/drawing/2014/main" id="{D04686D3-0771-3F4B-8114-C705980883E5}"/>
                  </a:ext>
                </a:extLst>
              </p:cNvPr>
              <p:cNvSpPr/>
              <p:nvPr/>
            </p:nvSpPr>
            <p:spPr bwMode="auto">
              <a:xfrm>
                <a:off x="4945135" y="2433307"/>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A97CE2ED-0AC9-C24B-9A2E-D12AE6FA3DE3}"/>
                  </a:ext>
                </a:extLst>
              </p:cNvPr>
              <p:cNvSpPr/>
              <p:nvPr/>
            </p:nvSpPr>
            <p:spPr bwMode="auto">
              <a:xfrm>
                <a:off x="4945135" y="2271773"/>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38558A4-C9E5-A14E-9486-4C0C8D3F1A79}"/>
                  </a:ext>
                </a:extLst>
              </p:cNvPr>
              <p:cNvSpPr/>
              <p:nvPr/>
            </p:nvSpPr>
            <p:spPr bwMode="auto">
              <a:xfrm>
                <a:off x="5004872" y="2331524"/>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6AA6DD57-8691-6645-91CA-AFA72574A714}"/>
                  </a:ext>
                </a:extLst>
              </p:cNvPr>
              <p:cNvSpPr/>
              <p:nvPr/>
            </p:nvSpPr>
            <p:spPr bwMode="auto">
              <a:xfrm>
                <a:off x="5073931" y="2596860"/>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50712A65-BB8B-E64B-AA92-C13CF2C497A0}"/>
                  </a:ext>
                </a:extLst>
              </p:cNvPr>
              <p:cNvSpPr/>
              <p:nvPr/>
            </p:nvSpPr>
            <p:spPr bwMode="auto">
              <a:xfrm>
                <a:off x="5246276"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6E231D95-2AD5-0842-901A-0EBFF28C2E95}"/>
                  </a:ext>
                </a:extLst>
              </p:cNvPr>
              <p:cNvSpPr/>
              <p:nvPr/>
            </p:nvSpPr>
            <p:spPr bwMode="auto">
              <a:xfrm>
                <a:off x="5410254"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E60E07EA-43EC-244C-89B6-B0A595026FDE}"/>
                  </a:ext>
                </a:extLst>
              </p:cNvPr>
              <p:cNvSpPr/>
              <p:nvPr/>
            </p:nvSpPr>
            <p:spPr bwMode="auto">
              <a:xfrm>
                <a:off x="4945133" y="2271773"/>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028434B3-F37F-F648-86C1-C749D88E2512}"/>
              </a:ext>
            </a:extLst>
          </p:cNvPr>
          <p:cNvGrpSpPr/>
          <p:nvPr/>
        </p:nvGrpSpPr>
        <p:grpSpPr>
          <a:xfrm>
            <a:off x="4787992" y="5508699"/>
            <a:ext cx="726323" cy="60524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5" name="Content Placeholder 22">
            <a:extLst>
              <a:ext uri="{FF2B5EF4-FFF2-40B4-BE49-F238E27FC236}">
                <a16:creationId xmlns:a16="http://schemas.microsoft.com/office/drawing/2014/main" id="{B9FDE079-0C8E-FC47-A5D4-E5E31E7A9DB1}"/>
              </a:ext>
            </a:extLst>
          </p:cNvPr>
          <p:cNvPicPr>
            <a:picLocks noChangeAspect="1"/>
          </p:cNvPicPr>
          <p:nvPr/>
        </p:nvPicPr>
        <p:blipFill>
          <a:blip r:embed="rId3"/>
          <a:stretch>
            <a:fillRect/>
          </a:stretch>
        </p:blipFill>
        <p:spPr>
          <a:xfrm>
            <a:off x="3193104" y="4595558"/>
            <a:ext cx="871441" cy="858838"/>
          </a:xfrm>
          <a:prstGeom prst="rect">
            <a:avLst/>
          </a:prstGeom>
        </p:spPr>
      </p:pic>
      <p:pic>
        <p:nvPicPr>
          <p:cNvPr id="13" name="Content Placeholder 19">
            <a:extLst>
              <a:ext uri="{FF2B5EF4-FFF2-40B4-BE49-F238E27FC236}">
                <a16:creationId xmlns:a16="http://schemas.microsoft.com/office/drawing/2014/main" id="{B328FFA0-EE22-D147-9C84-E94EF4B03FD0}"/>
              </a:ext>
            </a:extLst>
          </p:cNvPr>
          <p:cNvPicPr>
            <a:picLocks noChangeAspect="1"/>
          </p:cNvPicPr>
          <p:nvPr/>
        </p:nvPicPr>
        <p:blipFill>
          <a:blip r:embed="rId4"/>
          <a:stretch>
            <a:fillRect/>
          </a:stretch>
        </p:blipFill>
        <p:spPr>
          <a:xfrm>
            <a:off x="2730722" y="2796668"/>
            <a:ext cx="750427" cy="753748"/>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5"/>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7" name="Graphic 26">
            <a:extLst>
              <a:ext uri="{FF2B5EF4-FFF2-40B4-BE49-F238E27FC236}">
                <a16:creationId xmlns:a16="http://schemas.microsoft.com/office/drawing/2014/main" id="{D7282179-FE47-3B45-90AD-5A751F7754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4794" y="4679680"/>
            <a:ext cx="690593" cy="690593"/>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10"/>
          <a:stretch>
            <a:fillRect/>
          </a:stretch>
        </p:blipFill>
        <p:spPr>
          <a:xfrm>
            <a:off x="6331096" y="5425815"/>
            <a:ext cx="772950" cy="73822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11">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5012867" y="4216613"/>
            <a:ext cx="1753945" cy="430887"/>
          </a:xfrm>
          <a:prstGeom prst="rect">
            <a:avLst/>
          </a:prstGeom>
          <a:noFill/>
        </p:spPr>
        <p:txBody>
          <a:bodyPr wrap="square" lIns="0" tIns="0" rIns="0" bIns="0" rtlCol="0">
            <a:spAutoFit/>
          </a:bodyPr>
          <a:lstStyle/>
          <a:p>
            <a:pPr algn="ctr"/>
            <a:r>
              <a:rPr lang="en-US" sz="2800"/>
              <a:t>Global scale</a:t>
            </a:r>
          </a:p>
        </p:txBody>
      </p:sp>
    </p:spTree>
    <p:extLst>
      <p:ext uri="{BB962C8B-B14F-4D97-AF65-F5344CB8AC3E}">
        <p14:creationId xmlns:p14="http://schemas.microsoft.com/office/powerpoint/2010/main" val="25381151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5C3D8074-B656-0244-A101-8B77B652F824}"/>
              </a:ext>
            </a:extLst>
          </p:cNvPr>
          <p:cNvGrpSpPr/>
          <p:nvPr/>
        </p:nvGrpSpPr>
        <p:grpSpPr>
          <a:xfrm>
            <a:off x="3631907" y="832358"/>
            <a:ext cx="1065671" cy="914404"/>
            <a:chOff x="4605787" y="1962615"/>
            <a:chExt cx="1065671" cy="914404"/>
          </a:xfrm>
        </p:grpSpPr>
        <p:grpSp>
          <p:nvGrpSpPr>
            <p:cNvPr id="34" name="Group 33">
              <a:extLst>
                <a:ext uri="{FF2B5EF4-FFF2-40B4-BE49-F238E27FC236}">
                  <a16:creationId xmlns:a16="http://schemas.microsoft.com/office/drawing/2014/main" id="{AC9D6E2C-BB0D-F846-BE20-9856047D4F49}"/>
                </a:ext>
              </a:extLst>
            </p:cNvPr>
            <p:cNvGrpSpPr/>
            <p:nvPr/>
          </p:nvGrpSpPr>
          <p:grpSpPr>
            <a:xfrm>
              <a:off x="4605787" y="1962615"/>
              <a:ext cx="640489" cy="533720"/>
              <a:chOff x="5951953" y="2559121"/>
              <a:chExt cx="726323" cy="605246"/>
            </a:xfrm>
          </p:grpSpPr>
          <p:sp>
            <p:nvSpPr>
              <p:cNvPr id="35" name="Rectangle 34">
                <a:extLst>
                  <a:ext uri="{FF2B5EF4-FFF2-40B4-BE49-F238E27FC236}">
                    <a16:creationId xmlns:a16="http://schemas.microsoft.com/office/drawing/2014/main" id="{7FE58FF2-6BB8-3B4E-BDF7-79799526D7A8}"/>
                  </a:ext>
                </a:extLst>
              </p:cNvPr>
              <p:cNvSpPr/>
              <p:nvPr/>
            </p:nvSpPr>
            <p:spPr bwMode="auto">
              <a:xfrm>
                <a:off x="5951953" y="2720655"/>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7A22977-C948-C544-A3A6-7873A0318F68}"/>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F7B4DA99-C900-9E43-B6C1-224CEB6DF5B6}"/>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F10D4B18-9AD6-4540-90E2-A328B45595C2}"/>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07FA003D-F26E-1549-8A55-B1B086481ECE}"/>
                </a:ext>
              </a:extLst>
            </p:cNvPr>
            <p:cNvGrpSpPr/>
            <p:nvPr/>
          </p:nvGrpSpPr>
          <p:grpSpPr>
            <a:xfrm>
              <a:off x="4818377" y="2152957"/>
              <a:ext cx="640489" cy="533720"/>
              <a:chOff x="5951953" y="2559121"/>
              <a:chExt cx="726323" cy="605246"/>
            </a:xfrm>
          </p:grpSpPr>
          <p:sp>
            <p:nvSpPr>
              <p:cNvPr id="30" name="Rectangle 29">
                <a:extLst>
                  <a:ext uri="{FF2B5EF4-FFF2-40B4-BE49-F238E27FC236}">
                    <a16:creationId xmlns:a16="http://schemas.microsoft.com/office/drawing/2014/main" id="{24987D42-90B7-E54B-8150-93AF6583434D}"/>
                  </a:ext>
                </a:extLst>
              </p:cNvPr>
              <p:cNvSpPr/>
              <p:nvPr/>
            </p:nvSpPr>
            <p:spPr bwMode="auto">
              <a:xfrm>
                <a:off x="5951953" y="2713221"/>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4FB35677-311D-1045-9205-944E8D03805B}"/>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2931E8B-DACA-3048-BE1C-80BB811C7412}"/>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1C990EC-E68F-864F-AE8B-4B1233C5C951}"/>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967CA987-A3F2-3A4E-8526-4E97A05907D9}"/>
                </a:ext>
              </a:extLst>
            </p:cNvPr>
            <p:cNvGrpSpPr/>
            <p:nvPr/>
          </p:nvGrpSpPr>
          <p:grpSpPr>
            <a:xfrm>
              <a:off x="5030968" y="2343299"/>
              <a:ext cx="640490" cy="533720"/>
              <a:chOff x="4945133" y="2271773"/>
              <a:chExt cx="726325" cy="605246"/>
            </a:xfrm>
          </p:grpSpPr>
          <p:sp>
            <p:nvSpPr>
              <p:cNvPr id="21" name="Rectangle 20">
                <a:extLst>
                  <a:ext uri="{FF2B5EF4-FFF2-40B4-BE49-F238E27FC236}">
                    <a16:creationId xmlns:a16="http://schemas.microsoft.com/office/drawing/2014/main" id="{D04686D3-0771-3F4B-8114-C705980883E5}"/>
                  </a:ext>
                </a:extLst>
              </p:cNvPr>
              <p:cNvSpPr/>
              <p:nvPr/>
            </p:nvSpPr>
            <p:spPr bwMode="auto">
              <a:xfrm>
                <a:off x="4945135" y="2433307"/>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A97CE2ED-0AC9-C24B-9A2E-D12AE6FA3DE3}"/>
                  </a:ext>
                </a:extLst>
              </p:cNvPr>
              <p:cNvSpPr/>
              <p:nvPr/>
            </p:nvSpPr>
            <p:spPr bwMode="auto">
              <a:xfrm>
                <a:off x="4945135" y="2271773"/>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38558A4-C9E5-A14E-9486-4C0C8D3F1A79}"/>
                  </a:ext>
                </a:extLst>
              </p:cNvPr>
              <p:cNvSpPr/>
              <p:nvPr/>
            </p:nvSpPr>
            <p:spPr bwMode="auto">
              <a:xfrm>
                <a:off x="5004872" y="2331524"/>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Oval 6">
                <a:extLst>
                  <a:ext uri="{FF2B5EF4-FFF2-40B4-BE49-F238E27FC236}">
                    <a16:creationId xmlns:a16="http://schemas.microsoft.com/office/drawing/2014/main" id="{6AA6DD57-8691-6645-91CA-AFA72574A714}"/>
                  </a:ext>
                </a:extLst>
              </p:cNvPr>
              <p:cNvSpPr/>
              <p:nvPr/>
            </p:nvSpPr>
            <p:spPr bwMode="auto">
              <a:xfrm>
                <a:off x="5073931" y="2596860"/>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50712A65-BB8B-E64B-AA92-C13CF2C497A0}"/>
                  </a:ext>
                </a:extLst>
              </p:cNvPr>
              <p:cNvSpPr/>
              <p:nvPr/>
            </p:nvSpPr>
            <p:spPr bwMode="auto">
              <a:xfrm>
                <a:off x="5246276"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6E231D95-2AD5-0842-901A-0EBFF28C2E95}"/>
                  </a:ext>
                </a:extLst>
              </p:cNvPr>
              <p:cNvSpPr/>
              <p:nvPr/>
            </p:nvSpPr>
            <p:spPr bwMode="auto">
              <a:xfrm>
                <a:off x="5410254"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E60E07EA-43EC-244C-89B6-B0A595026FDE}"/>
                  </a:ext>
                </a:extLst>
              </p:cNvPr>
              <p:cNvSpPr/>
              <p:nvPr/>
            </p:nvSpPr>
            <p:spPr bwMode="auto">
              <a:xfrm>
                <a:off x="4945133" y="2271773"/>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028434B3-F37F-F648-86C1-C749D88E2512}"/>
              </a:ext>
            </a:extLst>
          </p:cNvPr>
          <p:cNvGrpSpPr/>
          <p:nvPr/>
        </p:nvGrpSpPr>
        <p:grpSpPr>
          <a:xfrm>
            <a:off x="4787992" y="5508699"/>
            <a:ext cx="726323" cy="60524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5" name="Content Placeholder 22">
            <a:extLst>
              <a:ext uri="{FF2B5EF4-FFF2-40B4-BE49-F238E27FC236}">
                <a16:creationId xmlns:a16="http://schemas.microsoft.com/office/drawing/2014/main" id="{B9FDE079-0C8E-FC47-A5D4-E5E31E7A9DB1}"/>
              </a:ext>
            </a:extLst>
          </p:cNvPr>
          <p:cNvPicPr>
            <a:picLocks noChangeAspect="1"/>
          </p:cNvPicPr>
          <p:nvPr/>
        </p:nvPicPr>
        <p:blipFill>
          <a:blip r:embed="rId3"/>
          <a:stretch>
            <a:fillRect/>
          </a:stretch>
        </p:blipFill>
        <p:spPr>
          <a:xfrm>
            <a:off x="3193104" y="4595558"/>
            <a:ext cx="871441" cy="858838"/>
          </a:xfrm>
          <a:prstGeom prst="rect">
            <a:avLst/>
          </a:prstGeom>
        </p:spPr>
      </p:pic>
      <p:pic>
        <p:nvPicPr>
          <p:cNvPr id="13" name="Content Placeholder 19">
            <a:extLst>
              <a:ext uri="{FF2B5EF4-FFF2-40B4-BE49-F238E27FC236}">
                <a16:creationId xmlns:a16="http://schemas.microsoft.com/office/drawing/2014/main" id="{B328FFA0-EE22-D147-9C84-E94EF4B03FD0}"/>
              </a:ext>
            </a:extLst>
          </p:cNvPr>
          <p:cNvPicPr>
            <a:picLocks noChangeAspect="1"/>
          </p:cNvPicPr>
          <p:nvPr/>
        </p:nvPicPr>
        <p:blipFill>
          <a:blip r:embed="rId4"/>
          <a:stretch>
            <a:fillRect/>
          </a:stretch>
        </p:blipFill>
        <p:spPr>
          <a:xfrm>
            <a:off x="2730722" y="2796668"/>
            <a:ext cx="750427" cy="753748"/>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5"/>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7" name="Graphic 26">
            <a:extLst>
              <a:ext uri="{FF2B5EF4-FFF2-40B4-BE49-F238E27FC236}">
                <a16:creationId xmlns:a16="http://schemas.microsoft.com/office/drawing/2014/main" id="{D7282179-FE47-3B45-90AD-5A751F7754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4794" y="4679680"/>
            <a:ext cx="690593" cy="690593"/>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10"/>
          <a:stretch>
            <a:fillRect/>
          </a:stretch>
        </p:blipFill>
        <p:spPr>
          <a:xfrm>
            <a:off x="6331096" y="5425815"/>
            <a:ext cx="772950" cy="738228"/>
          </a:xfrm>
          <a:prstGeom prst="rect">
            <a:avLst/>
          </a:prstGeom>
        </p:spPr>
      </p:pic>
      <p:grpSp>
        <p:nvGrpSpPr>
          <p:cNvPr id="103" name="Group 102">
            <a:extLst>
              <a:ext uri="{FF2B5EF4-FFF2-40B4-BE49-F238E27FC236}">
                <a16:creationId xmlns:a16="http://schemas.microsoft.com/office/drawing/2014/main" id="{B0863C17-C152-E441-8D3A-9B35CF81AA67}"/>
              </a:ext>
            </a:extLst>
          </p:cNvPr>
          <p:cNvGrpSpPr/>
          <p:nvPr/>
        </p:nvGrpSpPr>
        <p:grpSpPr>
          <a:xfrm>
            <a:off x="4841523" y="2545976"/>
            <a:ext cx="2443642" cy="1522154"/>
            <a:chOff x="4841523" y="2545976"/>
            <a:chExt cx="2443642" cy="1522154"/>
          </a:xfrm>
        </p:grpSpPr>
        <p:sp>
          <p:nvSpPr>
            <p:cNvPr id="102" name="TextBox 101">
              <a:extLst>
                <a:ext uri="{FF2B5EF4-FFF2-40B4-BE49-F238E27FC236}">
                  <a16:creationId xmlns:a16="http://schemas.microsoft.com/office/drawing/2014/main" id="{1FC9267A-5DAE-5342-B732-5C714081D5E7}"/>
                </a:ext>
              </a:extLst>
            </p:cNvPr>
            <p:cNvSpPr txBox="1"/>
            <p:nvPr/>
          </p:nvSpPr>
          <p:spPr>
            <a:xfrm>
              <a:off x="4886349" y="2590802"/>
              <a:ext cx="2398816" cy="1477328"/>
            </a:xfrm>
            <a:prstGeom prst="rect">
              <a:avLst/>
            </a:prstGeom>
            <a:noFill/>
          </p:spPr>
          <p:txBody>
            <a:bodyPr wrap="square" lIns="0" tIns="0" rIns="0" bIns="0" rtlCol="0">
              <a:spAutoFit/>
            </a:bodyPr>
            <a:lstStyle/>
            <a:p>
              <a:pPr algn="ctr"/>
              <a:r>
                <a:rPr lang="en-US" sz="9600" b="1"/>
                <a:t>?</a:t>
              </a:r>
            </a:p>
          </p:txBody>
        </p:sp>
        <p:sp>
          <p:nvSpPr>
            <p:cNvPr id="41" name="TextBox 40">
              <a:extLst>
                <a:ext uri="{FF2B5EF4-FFF2-40B4-BE49-F238E27FC236}">
                  <a16:creationId xmlns:a16="http://schemas.microsoft.com/office/drawing/2014/main" id="{F374924D-7CFC-5A48-83C3-9DDD81C66CCF}"/>
                </a:ext>
              </a:extLst>
            </p:cNvPr>
            <p:cNvSpPr txBox="1"/>
            <p:nvPr/>
          </p:nvSpPr>
          <p:spPr>
            <a:xfrm>
              <a:off x="4841523" y="2545976"/>
              <a:ext cx="2398816" cy="1477328"/>
            </a:xfrm>
            <a:prstGeom prst="rect">
              <a:avLst/>
            </a:prstGeom>
            <a:noFill/>
          </p:spPr>
          <p:txBody>
            <a:bodyPr wrap="square" lIns="0" tIns="0" rIns="0" bIns="0" rtlCol="0">
              <a:spAutoFit/>
            </a:bodyPr>
            <a:lstStyle/>
            <a:p>
              <a:pPr algn="ctr"/>
              <a:r>
                <a:rPr lang="en-US" sz="9600" b="1">
                  <a:solidFill>
                    <a:schemeClr val="accent4"/>
                  </a:solidFill>
                </a:rPr>
                <a:t>?</a:t>
              </a:r>
            </a:p>
          </p:txBody>
        </p:sp>
      </p:grpSp>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11">
            <a:alphaModFix amt="75000"/>
          </a:blip>
          <a:stretch>
            <a:fillRect/>
          </a:stretch>
        </p:blipFill>
        <p:spPr>
          <a:xfrm>
            <a:off x="9466728" y="479030"/>
            <a:ext cx="10574369" cy="5948082"/>
          </a:xfrm>
          <a:prstGeom prst="rect">
            <a:avLst/>
          </a:prstGeom>
        </p:spPr>
      </p:pic>
    </p:spTree>
    <p:extLst>
      <p:ext uri="{BB962C8B-B14F-4D97-AF65-F5344CB8AC3E}">
        <p14:creationId xmlns:p14="http://schemas.microsoft.com/office/powerpoint/2010/main" val="3852719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CAB5A053-66F5-6E44-8505-461D02FAAB10}"/>
              </a:ext>
            </a:extLst>
          </p:cNvPr>
          <p:cNvGrpSpPr/>
          <p:nvPr/>
        </p:nvGrpSpPr>
        <p:grpSpPr>
          <a:xfrm>
            <a:off x="2949114" y="765316"/>
            <a:ext cx="6661732" cy="5540803"/>
            <a:chOff x="2766670" y="4501023"/>
            <a:chExt cx="6661732" cy="5540803"/>
          </a:xfrm>
        </p:grpSpPr>
        <p:grpSp>
          <p:nvGrpSpPr>
            <p:cNvPr id="61" name="Group 60">
              <a:extLst>
                <a:ext uri="{FF2B5EF4-FFF2-40B4-BE49-F238E27FC236}">
                  <a16:creationId xmlns:a16="http://schemas.microsoft.com/office/drawing/2014/main" id="{F141B2B0-2C12-284C-9D90-09558B302724}"/>
                </a:ext>
              </a:extLst>
            </p:cNvPr>
            <p:cNvGrpSpPr/>
            <p:nvPr/>
          </p:nvGrpSpPr>
          <p:grpSpPr>
            <a:xfrm>
              <a:off x="2766671" y="4955579"/>
              <a:ext cx="6661731" cy="5086247"/>
              <a:chOff x="7481119" y="2535113"/>
              <a:chExt cx="3875794" cy="2959177"/>
            </a:xfrm>
          </p:grpSpPr>
          <p:sp>
            <p:nvSpPr>
              <p:cNvPr id="66" name="Rectangle 65">
                <a:extLst>
                  <a:ext uri="{FF2B5EF4-FFF2-40B4-BE49-F238E27FC236}">
                    <a16:creationId xmlns:a16="http://schemas.microsoft.com/office/drawing/2014/main" id="{0F61AFDA-B9FC-074E-8BA7-8AA68AA44F40}"/>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4531BEE2-D209-F54A-B845-EC536FEC7BE2}"/>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ounded Rectangle 67">
                <a:extLst>
                  <a:ext uri="{FF2B5EF4-FFF2-40B4-BE49-F238E27FC236}">
                    <a16:creationId xmlns:a16="http://schemas.microsoft.com/office/drawing/2014/main" id="{6193EA95-BA2E-3F4F-A0F3-DB4C841713AF}"/>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ounded Rectangle 68">
                <a:extLst>
                  <a:ext uri="{FF2B5EF4-FFF2-40B4-BE49-F238E27FC236}">
                    <a16:creationId xmlns:a16="http://schemas.microsoft.com/office/drawing/2014/main" id="{B6E99EB7-8252-FF4D-8CA1-3E480FE3E54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4A20292A-78EC-6946-8422-D3EF2309E4A9}"/>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4CF46A91-FB1C-CD46-AB34-ED29B7C933AF}"/>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ounded Rectangle 71">
                <a:extLst>
                  <a:ext uri="{FF2B5EF4-FFF2-40B4-BE49-F238E27FC236}">
                    <a16:creationId xmlns:a16="http://schemas.microsoft.com/office/drawing/2014/main" id="{638038D3-69B5-9041-A6B9-06219775CE07}"/>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ounded Rectangle 72">
                <a:extLst>
                  <a:ext uri="{FF2B5EF4-FFF2-40B4-BE49-F238E27FC236}">
                    <a16:creationId xmlns:a16="http://schemas.microsoft.com/office/drawing/2014/main" id="{18D81481-ED16-4A4C-B11F-90D72255807D}"/>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ounded Rectangle 73">
                <a:extLst>
                  <a:ext uri="{FF2B5EF4-FFF2-40B4-BE49-F238E27FC236}">
                    <a16:creationId xmlns:a16="http://schemas.microsoft.com/office/drawing/2014/main" id="{781EC32D-63F1-1A41-A441-E50BEBD65793}"/>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5" name="Rounded Rectangle 74">
                <a:extLst>
                  <a:ext uri="{FF2B5EF4-FFF2-40B4-BE49-F238E27FC236}">
                    <a16:creationId xmlns:a16="http://schemas.microsoft.com/office/drawing/2014/main" id="{E6CB3AC8-0DCF-814A-BB5D-3A29F375FBD7}"/>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Rounded Rectangle 75">
                <a:extLst>
                  <a:ext uri="{FF2B5EF4-FFF2-40B4-BE49-F238E27FC236}">
                    <a16:creationId xmlns:a16="http://schemas.microsoft.com/office/drawing/2014/main" id="{8290EF56-F4C2-A84F-9E28-D734F0CD0016}"/>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Rounded Rectangle 76">
                <a:extLst>
                  <a:ext uri="{FF2B5EF4-FFF2-40B4-BE49-F238E27FC236}">
                    <a16:creationId xmlns:a16="http://schemas.microsoft.com/office/drawing/2014/main" id="{8E0D2A16-4741-8F43-B579-56D20C09FD6C}"/>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Rounded Rectangle 77">
                <a:extLst>
                  <a:ext uri="{FF2B5EF4-FFF2-40B4-BE49-F238E27FC236}">
                    <a16:creationId xmlns:a16="http://schemas.microsoft.com/office/drawing/2014/main" id="{EC780841-7701-FB40-836D-75A3DA2707FF}"/>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2" name="Rounded Rectangle 61">
              <a:extLst>
                <a:ext uri="{FF2B5EF4-FFF2-40B4-BE49-F238E27FC236}">
                  <a16:creationId xmlns:a16="http://schemas.microsoft.com/office/drawing/2014/main" id="{11BFD340-F27E-7348-905D-93FE221BF240}"/>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35E37C85-3976-BC41-B8B6-3F58E8DC4177}"/>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30FAECBD-98E9-8B49-B8C7-CB240CD167E9}"/>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D6426998-20AA-5D40-89A4-80E425F93798}"/>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79" name="Picture 78">
            <a:extLst>
              <a:ext uri="{FF2B5EF4-FFF2-40B4-BE49-F238E27FC236}">
                <a16:creationId xmlns:a16="http://schemas.microsoft.com/office/drawing/2014/main" id="{18AC6C1C-3A25-3246-A479-8829FBD262E9}"/>
              </a:ext>
            </a:extLst>
          </p:cNvPr>
          <p:cNvPicPr>
            <a:picLocks noChangeAspect="1"/>
          </p:cNvPicPr>
          <p:nvPr/>
        </p:nvPicPr>
        <p:blipFill>
          <a:blip r:embed="rId3">
            <a:alphaModFix amt="75000"/>
          </a:blip>
          <a:stretch>
            <a:fillRect/>
          </a:stretch>
        </p:blipFill>
        <p:spPr>
          <a:xfrm>
            <a:off x="13805646" y="479030"/>
            <a:ext cx="10574369" cy="5948082"/>
          </a:xfrm>
          <a:prstGeom prst="rect">
            <a:avLst/>
          </a:prstGeom>
        </p:spPr>
      </p:pic>
      <p:grpSp>
        <p:nvGrpSpPr>
          <p:cNvPr id="80" name="Group 79">
            <a:extLst>
              <a:ext uri="{FF2B5EF4-FFF2-40B4-BE49-F238E27FC236}">
                <a16:creationId xmlns:a16="http://schemas.microsoft.com/office/drawing/2014/main" id="{E093287C-E460-A146-BE1D-198819D01F67}"/>
              </a:ext>
            </a:extLst>
          </p:cNvPr>
          <p:cNvGrpSpPr/>
          <p:nvPr/>
        </p:nvGrpSpPr>
        <p:grpSpPr>
          <a:xfrm>
            <a:off x="906636" y="-1695689"/>
            <a:ext cx="1065671" cy="914404"/>
            <a:chOff x="4605787" y="1962615"/>
            <a:chExt cx="1065671" cy="914404"/>
          </a:xfrm>
        </p:grpSpPr>
        <p:grpSp>
          <p:nvGrpSpPr>
            <p:cNvPr id="81" name="Group 80">
              <a:extLst>
                <a:ext uri="{FF2B5EF4-FFF2-40B4-BE49-F238E27FC236}">
                  <a16:creationId xmlns:a16="http://schemas.microsoft.com/office/drawing/2014/main" id="{FE17FAE4-E9DF-2149-980C-6A3188BC77B6}"/>
                </a:ext>
              </a:extLst>
            </p:cNvPr>
            <p:cNvGrpSpPr/>
            <p:nvPr/>
          </p:nvGrpSpPr>
          <p:grpSpPr>
            <a:xfrm>
              <a:off x="4605787" y="1962615"/>
              <a:ext cx="640489" cy="533720"/>
              <a:chOff x="5951953" y="2559121"/>
              <a:chExt cx="726323" cy="605246"/>
            </a:xfrm>
          </p:grpSpPr>
          <p:sp>
            <p:nvSpPr>
              <p:cNvPr id="95" name="Rectangle 94">
                <a:extLst>
                  <a:ext uri="{FF2B5EF4-FFF2-40B4-BE49-F238E27FC236}">
                    <a16:creationId xmlns:a16="http://schemas.microsoft.com/office/drawing/2014/main" id="{9295B6BB-9CDB-C74F-9BDF-3461FAF4A489}"/>
                  </a:ext>
                </a:extLst>
              </p:cNvPr>
              <p:cNvSpPr/>
              <p:nvPr/>
            </p:nvSpPr>
            <p:spPr bwMode="auto">
              <a:xfrm>
                <a:off x="5951953" y="2720655"/>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4214E337-8BF8-3C48-8D9D-A75F02560E85}"/>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CE7A4FFA-FF20-A54A-87E3-936BE5510DEB}"/>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E7D9D2E9-3B91-4542-B06A-B871B10CA491}"/>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E7F64074-7916-FF48-B569-4CAF8206B888}"/>
                </a:ext>
              </a:extLst>
            </p:cNvPr>
            <p:cNvGrpSpPr/>
            <p:nvPr/>
          </p:nvGrpSpPr>
          <p:grpSpPr>
            <a:xfrm>
              <a:off x="4818377" y="2152957"/>
              <a:ext cx="640489" cy="533720"/>
              <a:chOff x="5951953" y="2559121"/>
              <a:chExt cx="726323" cy="605246"/>
            </a:xfrm>
          </p:grpSpPr>
          <p:sp>
            <p:nvSpPr>
              <p:cNvPr id="91" name="Rectangle 90">
                <a:extLst>
                  <a:ext uri="{FF2B5EF4-FFF2-40B4-BE49-F238E27FC236}">
                    <a16:creationId xmlns:a16="http://schemas.microsoft.com/office/drawing/2014/main" id="{ED79ADAC-4F8C-E943-964D-4A60E27E6735}"/>
                  </a:ext>
                </a:extLst>
              </p:cNvPr>
              <p:cNvSpPr/>
              <p:nvPr/>
            </p:nvSpPr>
            <p:spPr bwMode="auto">
              <a:xfrm>
                <a:off x="5951953" y="2713221"/>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04206EE2-68B9-0C48-87D9-F7C08D8808B8}"/>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14C79F3D-7B30-3C4A-B2A7-E4C6ED5953EC}"/>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7AD933CF-32F0-8E44-AA2A-0B0417EA133A}"/>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65ECD5D1-5930-234B-A604-CF691C2A4E4F}"/>
                </a:ext>
              </a:extLst>
            </p:cNvPr>
            <p:cNvGrpSpPr/>
            <p:nvPr/>
          </p:nvGrpSpPr>
          <p:grpSpPr>
            <a:xfrm>
              <a:off x="5030968" y="2343299"/>
              <a:ext cx="640490" cy="533720"/>
              <a:chOff x="4945133" y="2271773"/>
              <a:chExt cx="726325" cy="605246"/>
            </a:xfrm>
          </p:grpSpPr>
          <p:sp>
            <p:nvSpPr>
              <p:cNvPr id="84" name="Rectangle 83">
                <a:extLst>
                  <a:ext uri="{FF2B5EF4-FFF2-40B4-BE49-F238E27FC236}">
                    <a16:creationId xmlns:a16="http://schemas.microsoft.com/office/drawing/2014/main" id="{4BB0F238-413F-BA41-B90E-0D05F0CDA6E0}"/>
                  </a:ext>
                </a:extLst>
              </p:cNvPr>
              <p:cNvSpPr/>
              <p:nvPr/>
            </p:nvSpPr>
            <p:spPr bwMode="auto">
              <a:xfrm>
                <a:off x="4945135" y="2433307"/>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32B80889-342E-F044-9719-9977FCEA46EB}"/>
                  </a:ext>
                </a:extLst>
              </p:cNvPr>
              <p:cNvSpPr/>
              <p:nvPr/>
            </p:nvSpPr>
            <p:spPr bwMode="auto">
              <a:xfrm>
                <a:off x="4945135" y="2271773"/>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CEA9D537-58B8-9F42-A451-8D3441F31723}"/>
                  </a:ext>
                </a:extLst>
              </p:cNvPr>
              <p:cNvSpPr/>
              <p:nvPr/>
            </p:nvSpPr>
            <p:spPr bwMode="auto">
              <a:xfrm>
                <a:off x="5004872" y="2331524"/>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7" name="Oval 86">
                <a:extLst>
                  <a:ext uri="{FF2B5EF4-FFF2-40B4-BE49-F238E27FC236}">
                    <a16:creationId xmlns:a16="http://schemas.microsoft.com/office/drawing/2014/main" id="{2CD3AC79-3529-3B4F-A085-CD2F40D509AE}"/>
                  </a:ext>
                </a:extLst>
              </p:cNvPr>
              <p:cNvSpPr/>
              <p:nvPr/>
            </p:nvSpPr>
            <p:spPr bwMode="auto">
              <a:xfrm>
                <a:off x="5073931" y="2596860"/>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8" name="Oval 87">
                <a:extLst>
                  <a:ext uri="{FF2B5EF4-FFF2-40B4-BE49-F238E27FC236}">
                    <a16:creationId xmlns:a16="http://schemas.microsoft.com/office/drawing/2014/main" id="{6E357598-2A07-5A49-BD91-7432A9F1499D}"/>
                  </a:ext>
                </a:extLst>
              </p:cNvPr>
              <p:cNvSpPr/>
              <p:nvPr/>
            </p:nvSpPr>
            <p:spPr bwMode="auto">
              <a:xfrm>
                <a:off x="5246276"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AE89E274-8698-054B-8842-D812F7CAF8B5}"/>
                  </a:ext>
                </a:extLst>
              </p:cNvPr>
              <p:cNvSpPr/>
              <p:nvPr/>
            </p:nvSpPr>
            <p:spPr bwMode="auto">
              <a:xfrm>
                <a:off x="5410254"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42D35DE1-F980-4D4C-8E67-7D7359B72E50}"/>
                  </a:ext>
                </a:extLst>
              </p:cNvPr>
              <p:cNvSpPr/>
              <p:nvPr/>
            </p:nvSpPr>
            <p:spPr bwMode="auto">
              <a:xfrm>
                <a:off x="4945133" y="2271773"/>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99" name="Group 98">
            <a:extLst>
              <a:ext uri="{FF2B5EF4-FFF2-40B4-BE49-F238E27FC236}">
                <a16:creationId xmlns:a16="http://schemas.microsoft.com/office/drawing/2014/main" id="{4B28F434-4190-FD43-B554-D7FE23E5AD65}"/>
              </a:ext>
            </a:extLst>
          </p:cNvPr>
          <p:cNvGrpSpPr/>
          <p:nvPr/>
        </p:nvGrpSpPr>
        <p:grpSpPr>
          <a:xfrm>
            <a:off x="4787992" y="9002359"/>
            <a:ext cx="726323" cy="605246"/>
            <a:chOff x="9459310" y="1095063"/>
            <a:chExt cx="894290" cy="745213"/>
          </a:xfrm>
        </p:grpSpPr>
        <p:sp>
          <p:nvSpPr>
            <p:cNvPr id="100" name="Rectangle 99">
              <a:extLst>
                <a:ext uri="{FF2B5EF4-FFF2-40B4-BE49-F238E27FC236}">
                  <a16:creationId xmlns:a16="http://schemas.microsoft.com/office/drawing/2014/main" id="{E29393E9-1E5D-734C-B5C7-2301A0FA49C9}"/>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49B7567C-6E53-5E4B-AFF4-3664B5E1DBE2}"/>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AE181E3C-06B1-4444-ADE8-92B25C17C696}"/>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TextBox 102">
              <a:extLst>
                <a:ext uri="{FF2B5EF4-FFF2-40B4-BE49-F238E27FC236}">
                  <a16:creationId xmlns:a16="http://schemas.microsoft.com/office/drawing/2014/main" id="{BC15CFB7-5717-294F-BD0C-E6FFCC0937E9}"/>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04" name="Content Placeholder 22">
            <a:extLst>
              <a:ext uri="{FF2B5EF4-FFF2-40B4-BE49-F238E27FC236}">
                <a16:creationId xmlns:a16="http://schemas.microsoft.com/office/drawing/2014/main" id="{52B1624E-17A2-C941-B6BB-D4480C1CC832}"/>
              </a:ext>
            </a:extLst>
          </p:cNvPr>
          <p:cNvPicPr>
            <a:picLocks noChangeAspect="1"/>
          </p:cNvPicPr>
          <p:nvPr/>
        </p:nvPicPr>
        <p:blipFill>
          <a:blip r:embed="rId4"/>
          <a:stretch>
            <a:fillRect/>
          </a:stretch>
        </p:blipFill>
        <p:spPr>
          <a:xfrm>
            <a:off x="577118" y="8060637"/>
            <a:ext cx="871441" cy="858838"/>
          </a:xfrm>
          <a:prstGeom prst="rect">
            <a:avLst/>
          </a:prstGeom>
        </p:spPr>
      </p:pic>
      <p:pic>
        <p:nvPicPr>
          <p:cNvPr id="105" name="Content Placeholder 19">
            <a:extLst>
              <a:ext uri="{FF2B5EF4-FFF2-40B4-BE49-F238E27FC236}">
                <a16:creationId xmlns:a16="http://schemas.microsoft.com/office/drawing/2014/main" id="{FF865E71-2630-8D41-A461-1BB0DAA37E06}"/>
              </a:ext>
            </a:extLst>
          </p:cNvPr>
          <p:cNvPicPr>
            <a:picLocks noChangeAspect="1"/>
          </p:cNvPicPr>
          <p:nvPr/>
        </p:nvPicPr>
        <p:blipFill>
          <a:blip r:embed="rId5"/>
          <a:stretch>
            <a:fillRect/>
          </a:stretch>
        </p:blipFill>
        <p:spPr>
          <a:xfrm>
            <a:off x="-2402129" y="2796668"/>
            <a:ext cx="750427" cy="753748"/>
          </a:xfrm>
          <a:prstGeom prst="rect">
            <a:avLst/>
          </a:prstGeom>
        </p:spPr>
      </p:pic>
      <p:pic>
        <p:nvPicPr>
          <p:cNvPr id="106" name="Picture 105">
            <a:extLst>
              <a:ext uri="{FF2B5EF4-FFF2-40B4-BE49-F238E27FC236}">
                <a16:creationId xmlns:a16="http://schemas.microsoft.com/office/drawing/2014/main" id="{75A4C78D-4C9E-6C42-94FC-45EEF10D5414}"/>
              </a:ext>
            </a:extLst>
          </p:cNvPr>
          <p:cNvPicPr>
            <a:picLocks noChangeAspect="1"/>
          </p:cNvPicPr>
          <p:nvPr/>
        </p:nvPicPr>
        <p:blipFill>
          <a:blip r:embed="rId6"/>
          <a:stretch>
            <a:fillRect/>
          </a:stretch>
        </p:blipFill>
        <p:spPr>
          <a:xfrm>
            <a:off x="14876382" y="2883611"/>
            <a:ext cx="659020" cy="653002"/>
          </a:xfrm>
          <a:prstGeom prst="rect">
            <a:avLst/>
          </a:prstGeom>
        </p:spPr>
      </p:pic>
      <p:pic>
        <p:nvPicPr>
          <p:cNvPr id="107" name="Picture 106">
            <a:extLst>
              <a:ext uri="{FF2B5EF4-FFF2-40B4-BE49-F238E27FC236}">
                <a16:creationId xmlns:a16="http://schemas.microsoft.com/office/drawing/2014/main" id="{AE426239-A4B7-2045-9841-11A9041DF38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842389" y="-2723222"/>
            <a:ext cx="875182" cy="875182"/>
          </a:xfrm>
          <a:prstGeom prst="rect">
            <a:avLst/>
          </a:prstGeom>
        </p:spPr>
      </p:pic>
      <p:pic>
        <p:nvPicPr>
          <p:cNvPr id="108" name="Graphic 107">
            <a:extLst>
              <a:ext uri="{FF2B5EF4-FFF2-40B4-BE49-F238E27FC236}">
                <a16:creationId xmlns:a16="http://schemas.microsoft.com/office/drawing/2014/main" id="{16EF8883-60F3-E345-9B07-5DED9D8E047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89468" y="8329797"/>
            <a:ext cx="690593" cy="690593"/>
          </a:xfrm>
          <a:prstGeom prst="rect">
            <a:avLst/>
          </a:prstGeom>
        </p:spPr>
      </p:pic>
      <p:pic>
        <p:nvPicPr>
          <p:cNvPr id="109" name="Picture 108" descr="A close up of text on a black background&#10;&#10;Description automatically generated">
            <a:extLst>
              <a:ext uri="{FF2B5EF4-FFF2-40B4-BE49-F238E27FC236}">
                <a16:creationId xmlns:a16="http://schemas.microsoft.com/office/drawing/2014/main" id="{D1324F4E-8372-274C-AFF1-5A70D39622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80061" y="-1497742"/>
            <a:ext cx="500856" cy="605246"/>
          </a:xfrm>
          <a:prstGeom prst="rect">
            <a:avLst/>
          </a:prstGeom>
        </p:spPr>
      </p:pic>
      <p:pic>
        <p:nvPicPr>
          <p:cNvPr id="110" name="Picture 109">
            <a:extLst>
              <a:ext uri="{FF2B5EF4-FFF2-40B4-BE49-F238E27FC236}">
                <a16:creationId xmlns:a16="http://schemas.microsoft.com/office/drawing/2014/main" id="{41372307-0AA5-2342-9504-B277054BB423}"/>
              </a:ext>
            </a:extLst>
          </p:cNvPr>
          <p:cNvPicPr>
            <a:picLocks noChangeAspect="1"/>
          </p:cNvPicPr>
          <p:nvPr/>
        </p:nvPicPr>
        <p:blipFill>
          <a:blip r:embed="rId11"/>
          <a:stretch>
            <a:fillRect/>
          </a:stretch>
        </p:blipFill>
        <p:spPr>
          <a:xfrm>
            <a:off x="6331096" y="8919475"/>
            <a:ext cx="772950" cy="738228"/>
          </a:xfrm>
          <a:prstGeom prst="rect">
            <a:avLst/>
          </a:prstGeom>
        </p:spPr>
      </p:pic>
    </p:spTree>
    <p:extLst>
      <p:ext uri="{BB962C8B-B14F-4D97-AF65-F5344CB8AC3E}">
        <p14:creationId xmlns:p14="http://schemas.microsoft.com/office/powerpoint/2010/main" val="33508879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Freeform 44">
            <a:extLst>
              <a:ext uri="{FF2B5EF4-FFF2-40B4-BE49-F238E27FC236}">
                <a16:creationId xmlns:a16="http://schemas.microsoft.com/office/drawing/2014/main" id="{907D9944-C502-674B-BB46-DCCB25084649}"/>
              </a:ext>
            </a:extLst>
          </p:cNvPr>
          <p:cNvSpPr/>
          <p:nvPr/>
        </p:nvSpPr>
        <p:spPr bwMode="auto">
          <a:xfrm rot="715887">
            <a:off x="-304177" y="-422791"/>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2" name="Picture 81">
            <a:extLst>
              <a:ext uri="{FF2B5EF4-FFF2-40B4-BE49-F238E27FC236}">
                <a16:creationId xmlns:a16="http://schemas.microsoft.com/office/drawing/2014/main" id="{062427B7-F515-8D44-BED1-454BF1B0D530}"/>
              </a:ext>
            </a:extLst>
          </p:cNvPr>
          <p:cNvPicPr>
            <a:picLocks noChangeAspect="1"/>
          </p:cNvPicPr>
          <p:nvPr/>
        </p:nvPicPr>
        <p:blipFill>
          <a:blip r:embed="rId3"/>
          <a:stretch>
            <a:fillRect/>
          </a:stretch>
        </p:blipFill>
        <p:spPr>
          <a:xfrm>
            <a:off x="6039655" y="-17036608"/>
            <a:ext cx="2800045" cy="2800045"/>
          </a:xfrm>
          <a:prstGeom prst="rect">
            <a:avLst/>
          </a:prstGeom>
          <a:effectLst>
            <a:outerShdw blurRad="114300" dist="228600" dir="3480000" algn="tl" rotWithShape="0">
              <a:prstClr val="black">
                <a:alpha val="40000"/>
              </a:prstClr>
            </a:outerShdw>
          </a:effectLst>
        </p:spPr>
      </p:pic>
      <p:pic>
        <p:nvPicPr>
          <p:cNvPr id="83" name="Picture 82">
            <a:extLst>
              <a:ext uri="{FF2B5EF4-FFF2-40B4-BE49-F238E27FC236}">
                <a16:creationId xmlns:a16="http://schemas.microsoft.com/office/drawing/2014/main" id="{613CA8C4-CBCD-6A4C-ACF0-72E825B3A762}"/>
              </a:ext>
            </a:extLst>
          </p:cNvPr>
          <p:cNvPicPr>
            <a:picLocks noChangeAspect="1"/>
          </p:cNvPicPr>
          <p:nvPr/>
        </p:nvPicPr>
        <p:blipFill>
          <a:blip r:embed="rId4"/>
          <a:stretch>
            <a:fillRect/>
          </a:stretch>
        </p:blipFill>
        <p:spPr>
          <a:xfrm>
            <a:off x="-5" y="266446"/>
            <a:ext cx="2735824" cy="2735824"/>
          </a:xfrm>
          <a:prstGeom prst="rect">
            <a:avLst/>
          </a:prstGeom>
          <a:effectLst>
            <a:outerShdw blurRad="114300" dist="228600" dir="3480000" algn="tl" rotWithShape="0">
              <a:prstClr val="black">
                <a:alpha val="40000"/>
              </a:prstClr>
            </a:outerShdw>
          </a:effectLst>
        </p:spPr>
      </p:pic>
      <p:grpSp>
        <p:nvGrpSpPr>
          <p:cNvPr id="93" name="Group 92">
            <a:extLst>
              <a:ext uri="{FF2B5EF4-FFF2-40B4-BE49-F238E27FC236}">
                <a16:creationId xmlns:a16="http://schemas.microsoft.com/office/drawing/2014/main" id="{FF970E5A-4A9A-2B49-BEB5-BB9A53B21453}"/>
              </a:ext>
            </a:extLst>
          </p:cNvPr>
          <p:cNvGrpSpPr/>
          <p:nvPr/>
        </p:nvGrpSpPr>
        <p:grpSpPr>
          <a:xfrm>
            <a:off x="2766670" y="4501023"/>
            <a:ext cx="6661732" cy="5540803"/>
            <a:chOff x="2766670" y="4501023"/>
            <a:chExt cx="6661732" cy="5540803"/>
          </a:xfrm>
        </p:grpSpPr>
        <p:grpSp>
          <p:nvGrpSpPr>
            <p:cNvPr id="94" name="Group 93">
              <a:extLst>
                <a:ext uri="{FF2B5EF4-FFF2-40B4-BE49-F238E27FC236}">
                  <a16:creationId xmlns:a16="http://schemas.microsoft.com/office/drawing/2014/main" id="{43852403-A2BA-F845-A14C-09D01528E95F}"/>
                </a:ext>
              </a:extLst>
            </p:cNvPr>
            <p:cNvGrpSpPr/>
            <p:nvPr/>
          </p:nvGrpSpPr>
          <p:grpSpPr>
            <a:xfrm>
              <a:off x="2766671" y="4955579"/>
              <a:ext cx="6661731" cy="5086247"/>
              <a:chOff x="7481119" y="2535113"/>
              <a:chExt cx="3875794" cy="2959177"/>
            </a:xfrm>
          </p:grpSpPr>
          <p:sp>
            <p:nvSpPr>
              <p:cNvPr id="99" name="Rectangle 98">
                <a:extLst>
                  <a:ext uri="{FF2B5EF4-FFF2-40B4-BE49-F238E27FC236}">
                    <a16:creationId xmlns:a16="http://schemas.microsoft.com/office/drawing/2014/main" id="{FDAD7C14-DFE5-2841-838F-AEDD2A3304DF}"/>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DCF1A500-5BFE-6E48-A7B2-8A58A43278D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96A4AA4F-8D7E-FE4B-A871-532BBDEC95B9}"/>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85120E21-0A8C-D749-B85D-945E683EE37C}"/>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70B43B00-F3EB-5A41-941D-8ECE6F848BC6}"/>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167D5BD3-9BB0-D940-9770-1D2AF2A34A31}"/>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26CD9B98-9F97-544C-BA0B-E37114F2DBAE}"/>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6A04400A-3C6F-7D4A-AEDA-AD651FF32921}"/>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Rounded Rectangle 106">
                <a:extLst>
                  <a:ext uri="{FF2B5EF4-FFF2-40B4-BE49-F238E27FC236}">
                    <a16:creationId xmlns:a16="http://schemas.microsoft.com/office/drawing/2014/main" id="{6B842C14-EADE-F54A-A6F8-0A9EDAD1BE0E}"/>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8" name="Rounded Rectangle 107">
                <a:extLst>
                  <a:ext uri="{FF2B5EF4-FFF2-40B4-BE49-F238E27FC236}">
                    <a16:creationId xmlns:a16="http://schemas.microsoft.com/office/drawing/2014/main" id="{E78D23D9-5BD9-C74C-917F-04B6C2C25882}"/>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9" name="Rounded Rectangle 108">
                <a:extLst>
                  <a:ext uri="{FF2B5EF4-FFF2-40B4-BE49-F238E27FC236}">
                    <a16:creationId xmlns:a16="http://schemas.microsoft.com/office/drawing/2014/main" id="{2A62FF3A-AFF4-D941-A95D-5BA75FE91C6B}"/>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Rounded Rectangle 109">
                <a:extLst>
                  <a:ext uri="{FF2B5EF4-FFF2-40B4-BE49-F238E27FC236}">
                    <a16:creationId xmlns:a16="http://schemas.microsoft.com/office/drawing/2014/main" id="{3ECB69CC-8302-314E-999B-367643D1BBD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Rounded Rectangle 110">
                <a:extLst>
                  <a:ext uri="{FF2B5EF4-FFF2-40B4-BE49-F238E27FC236}">
                    <a16:creationId xmlns:a16="http://schemas.microsoft.com/office/drawing/2014/main" id="{F226C860-463D-B746-9064-5D35FAC95C2B}"/>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5" name="Rounded Rectangle 94">
              <a:extLst>
                <a:ext uri="{FF2B5EF4-FFF2-40B4-BE49-F238E27FC236}">
                  <a16:creationId xmlns:a16="http://schemas.microsoft.com/office/drawing/2014/main" id="{0CB5C0B9-FCBE-AA4D-9F17-5CF1F5DACF19}"/>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Oval 95">
              <a:extLst>
                <a:ext uri="{FF2B5EF4-FFF2-40B4-BE49-F238E27FC236}">
                  <a16:creationId xmlns:a16="http://schemas.microsoft.com/office/drawing/2014/main" id="{154A786A-905B-2746-B1B2-F1C2AF326F6E}"/>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7CC11350-8A64-1743-B162-DEAD6904F762}"/>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70685249-6C8A-4F49-AC70-C91CA8FB9E62}"/>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0FE9904-AFA4-7B47-9D36-F85956DF5D42}"/>
              </a:ext>
            </a:extLst>
          </p:cNvPr>
          <p:cNvGrpSpPr/>
          <p:nvPr/>
        </p:nvGrpSpPr>
        <p:grpSpPr>
          <a:xfrm>
            <a:off x="6447484" y="7273142"/>
            <a:ext cx="1381477" cy="1612925"/>
            <a:chOff x="10270071" y="3312701"/>
            <a:chExt cx="1381477" cy="1612925"/>
          </a:xfrm>
        </p:grpSpPr>
        <p:grpSp>
          <p:nvGrpSpPr>
            <p:cNvPr id="40" name="Group 39">
              <a:extLst>
                <a:ext uri="{FF2B5EF4-FFF2-40B4-BE49-F238E27FC236}">
                  <a16:creationId xmlns:a16="http://schemas.microsoft.com/office/drawing/2014/main" id="{0B911A0A-C65C-5A48-8F89-FCE49A890C9D}"/>
                </a:ext>
              </a:extLst>
            </p:cNvPr>
            <p:cNvGrpSpPr/>
            <p:nvPr/>
          </p:nvGrpSpPr>
          <p:grpSpPr>
            <a:xfrm>
              <a:off x="10270071" y="3312701"/>
              <a:ext cx="1381477" cy="1612925"/>
              <a:chOff x="4186989" y="914400"/>
              <a:chExt cx="921275" cy="1075622"/>
            </a:xfrm>
          </p:grpSpPr>
          <p:sp>
            <p:nvSpPr>
              <p:cNvPr id="43" name="Oval 42">
                <a:extLst>
                  <a:ext uri="{FF2B5EF4-FFF2-40B4-BE49-F238E27FC236}">
                    <a16:creationId xmlns:a16="http://schemas.microsoft.com/office/drawing/2014/main" id="{BE2E9A44-58A7-B743-AD35-BB16116F94CF}"/>
                  </a:ext>
                </a:extLst>
              </p:cNvPr>
              <p:cNvSpPr/>
              <p:nvPr/>
            </p:nvSpPr>
            <p:spPr bwMode="auto">
              <a:xfrm>
                <a:off x="4186989" y="1058779"/>
                <a:ext cx="921275" cy="921275"/>
              </a:xfrm>
              <a:prstGeom prst="ellipse">
                <a:avLst/>
              </a:prstGeom>
              <a:solidFill>
                <a:schemeClr val="bg1"/>
              </a:solidFill>
              <a:ln w="444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FF5DA3D6-B00C-824C-9732-5B1A3ABCD9BF}"/>
                  </a:ext>
                </a:extLst>
              </p:cNvPr>
              <p:cNvSpPr/>
              <p:nvPr/>
            </p:nvSpPr>
            <p:spPr bwMode="auto">
              <a:xfrm>
                <a:off x="4587796" y="948776"/>
                <a:ext cx="116878"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BCB72287-9DB8-7349-AA60-47BE2B46892F}"/>
                  </a:ext>
                </a:extLst>
              </p:cNvPr>
              <p:cNvSpPr/>
              <p:nvPr/>
            </p:nvSpPr>
            <p:spPr bwMode="auto">
              <a:xfrm>
                <a:off x="4552564" y="914400"/>
                <a:ext cx="187341" cy="64292"/>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632BF100-2D50-FE4D-BE3A-E17A2833CBFF}"/>
                  </a:ext>
                </a:extLst>
              </p:cNvPr>
              <p:cNvSpPr/>
              <p:nvPr/>
            </p:nvSpPr>
            <p:spPr bwMode="auto">
              <a:xfrm>
                <a:off x="4600592" y="1453249"/>
                <a:ext cx="91283" cy="91283"/>
              </a:xfrm>
              <a:prstGeom prst="ellipse">
                <a:avLst/>
              </a:prstGeom>
              <a:solidFill>
                <a:schemeClr val="tx2"/>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Triangle 49">
                <a:extLst>
                  <a:ext uri="{FF2B5EF4-FFF2-40B4-BE49-F238E27FC236}">
                    <a16:creationId xmlns:a16="http://schemas.microsoft.com/office/drawing/2014/main" id="{7B124588-186A-DE49-8E62-63DBE3570BF4}"/>
                  </a:ext>
                </a:extLst>
              </p:cNvPr>
              <p:cNvSpPr/>
              <p:nvPr/>
            </p:nvSpPr>
            <p:spPr bwMode="auto">
              <a:xfrm rot="1443987">
                <a:off x="4679597" y="1235587"/>
                <a:ext cx="55306" cy="257838"/>
              </a:xfrm>
              <a:prstGeom prst="triangle">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8EB977E7-098C-E249-83AC-74462B71C83D}"/>
                  </a:ext>
                </a:extLst>
              </p:cNvPr>
              <p:cNvSpPr/>
              <p:nvPr/>
            </p:nvSpPr>
            <p:spPr bwMode="auto">
              <a:xfrm>
                <a:off x="4633023" y="1048811"/>
                <a:ext cx="27432"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957D5767-F324-DD44-BC42-89C7A26664F3}"/>
                  </a:ext>
                </a:extLst>
              </p:cNvPr>
              <p:cNvSpPr/>
              <p:nvPr/>
            </p:nvSpPr>
            <p:spPr bwMode="auto">
              <a:xfrm rot="5400000">
                <a:off x="4215420" y="1479244"/>
                <a:ext cx="27432" cy="55936"/>
              </a:xfrm>
              <a:prstGeom prst="rect">
                <a:avLst/>
              </a:prstGeom>
              <a:solidFill>
                <a:schemeClr val="tx2"/>
              </a:solidFill>
              <a:ln w="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5D71228E-F33C-3E41-93D4-BF7722B38BC7}"/>
                  </a:ext>
                </a:extLst>
              </p:cNvPr>
              <p:cNvSpPr/>
              <p:nvPr/>
            </p:nvSpPr>
            <p:spPr bwMode="auto">
              <a:xfrm rot="5400000">
                <a:off x="5050224" y="1480102"/>
                <a:ext cx="27432" cy="55936"/>
              </a:xfrm>
              <a:prstGeom prst="rect">
                <a:avLst/>
              </a:prstGeom>
              <a:solidFill>
                <a:schemeClr val="tx2"/>
              </a:solidFill>
              <a:ln w="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AC0389EA-7317-274C-9325-21B2DC7C4FA3}"/>
                  </a:ext>
                </a:extLst>
              </p:cNvPr>
              <p:cNvSpPr/>
              <p:nvPr/>
            </p:nvSpPr>
            <p:spPr bwMode="auto">
              <a:xfrm>
                <a:off x="4637508" y="1880019"/>
                <a:ext cx="27432"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1" name="Rectangle 40">
              <a:extLst>
                <a:ext uri="{FF2B5EF4-FFF2-40B4-BE49-F238E27FC236}">
                  <a16:creationId xmlns:a16="http://schemas.microsoft.com/office/drawing/2014/main" id="{7804962C-A882-7045-8534-A0CAD550BADF}"/>
                </a:ext>
              </a:extLst>
            </p:cNvPr>
            <p:cNvSpPr/>
            <p:nvPr/>
          </p:nvSpPr>
          <p:spPr bwMode="auto">
            <a:xfrm rot="2146691">
              <a:off x="11367161" y="3531102"/>
              <a:ext cx="45720"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FA30CE64-D928-C843-8733-4CA59D2324AC}"/>
                </a:ext>
              </a:extLst>
            </p:cNvPr>
            <p:cNvSpPr/>
            <p:nvPr/>
          </p:nvSpPr>
          <p:spPr bwMode="auto">
            <a:xfrm rot="2146691">
              <a:off x="11354899" y="3535992"/>
              <a:ext cx="101409" cy="62511"/>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5" name="Freeform 54">
            <a:extLst>
              <a:ext uri="{FF2B5EF4-FFF2-40B4-BE49-F238E27FC236}">
                <a16:creationId xmlns:a16="http://schemas.microsoft.com/office/drawing/2014/main" id="{C964F936-6FE3-534F-A2EE-8B963EE6834C}"/>
              </a:ext>
            </a:extLst>
          </p:cNvPr>
          <p:cNvSpPr/>
          <p:nvPr/>
        </p:nvSpPr>
        <p:spPr bwMode="auto">
          <a:xfrm>
            <a:off x="9664052" y="-1866199"/>
            <a:ext cx="2480124" cy="1579565"/>
          </a:xfrm>
          <a:custGeom>
            <a:avLst/>
            <a:gdLst>
              <a:gd name="connsiteX0" fmla="*/ 951370 w 2480124"/>
              <a:gd name="connsiteY0" fmla="*/ 0 h 1579565"/>
              <a:gd name="connsiteX1" fmla="*/ 1293827 w 2480124"/>
              <a:gd name="connsiteY1" fmla="*/ 109233 h 1579565"/>
              <a:gd name="connsiteX2" fmla="*/ 1383449 w 2480124"/>
              <a:gd name="connsiteY2" fmla="*/ 186449 h 1579565"/>
              <a:gd name="connsiteX3" fmla="*/ 1434131 w 2480124"/>
              <a:gd name="connsiteY3" fmla="*/ 158940 h 1579565"/>
              <a:gd name="connsiteX4" fmla="*/ 1619809 w 2480124"/>
              <a:gd name="connsiteY4" fmla="*/ 121453 h 1579565"/>
              <a:gd name="connsiteX5" fmla="*/ 2087139 w 2480124"/>
              <a:gd name="connsiteY5" fmla="*/ 502338 h 1579565"/>
              <a:gd name="connsiteX6" fmla="*/ 2090402 w 2480124"/>
              <a:gd name="connsiteY6" fmla="*/ 534705 h 1579565"/>
              <a:gd name="connsiteX7" fmla="*/ 2154303 w 2480124"/>
              <a:gd name="connsiteY7" fmla="*/ 554541 h 1579565"/>
              <a:gd name="connsiteX8" fmla="*/ 2480124 w 2480124"/>
              <a:gd name="connsiteY8" fmla="*/ 1046091 h 1579565"/>
              <a:gd name="connsiteX9" fmla="*/ 2054164 w 2480124"/>
              <a:gd name="connsiteY9" fmla="*/ 1568726 h 1579565"/>
              <a:gd name="connsiteX10" fmla="*/ 1973502 w 2480124"/>
              <a:gd name="connsiteY10" fmla="*/ 1576857 h 1579565"/>
              <a:gd name="connsiteX11" fmla="*/ 1973502 w 2480124"/>
              <a:gd name="connsiteY11" fmla="*/ 1579565 h 1579565"/>
              <a:gd name="connsiteX12" fmla="*/ 496928 w 2480124"/>
              <a:gd name="connsiteY12" fmla="*/ 1579565 h 1579565"/>
              <a:gd name="connsiteX13" fmla="*/ 496928 w 2480124"/>
              <a:gd name="connsiteY13" fmla="*/ 1575880 h 1579565"/>
              <a:gd name="connsiteX14" fmla="*/ 425960 w 2480124"/>
              <a:gd name="connsiteY14" fmla="*/ 1568726 h 1579565"/>
              <a:gd name="connsiteX15" fmla="*/ 0 w 2480124"/>
              <a:gd name="connsiteY15" fmla="*/ 1046091 h 1579565"/>
              <a:gd name="connsiteX16" fmla="*/ 325821 w 2480124"/>
              <a:gd name="connsiteY16" fmla="*/ 554541 h 1579565"/>
              <a:gd name="connsiteX17" fmla="*/ 347734 w 2480124"/>
              <a:gd name="connsiteY17" fmla="*/ 547739 h 1579565"/>
              <a:gd name="connsiteX18" fmla="*/ 351310 w 2480124"/>
              <a:gd name="connsiteY18" fmla="*/ 510697 h 1579565"/>
              <a:gd name="connsiteX19" fmla="*/ 951370 w 2480124"/>
              <a:gd name="connsiteY19" fmla="*/ 0 h 157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80124" h="1579565">
                <a:moveTo>
                  <a:pt x="951370" y="0"/>
                </a:moveTo>
                <a:cubicBezTo>
                  <a:pt x="1078224" y="0"/>
                  <a:pt x="1196071" y="40269"/>
                  <a:pt x="1293827" y="109233"/>
                </a:cubicBezTo>
                <a:lnTo>
                  <a:pt x="1383449" y="186449"/>
                </a:lnTo>
                <a:lnTo>
                  <a:pt x="1434131" y="158940"/>
                </a:lnTo>
                <a:cubicBezTo>
                  <a:pt x="1491201" y="134801"/>
                  <a:pt x="1553946" y="121453"/>
                  <a:pt x="1619809" y="121453"/>
                </a:cubicBezTo>
                <a:cubicBezTo>
                  <a:pt x="1850329" y="121453"/>
                  <a:pt x="2042658" y="284967"/>
                  <a:pt x="2087139" y="502338"/>
                </a:cubicBezTo>
                <a:lnTo>
                  <a:pt x="2090402" y="534705"/>
                </a:lnTo>
                <a:lnTo>
                  <a:pt x="2154303" y="554541"/>
                </a:lnTo>
                <a:cubicBezTo>
                  <a:pt x="2345774" y="635527"/>
                  <a:pt x="2480124" y="825119"/>
                  <a:pt x="2480124" y="1046091"/>
                </a:cubicBezTo>
                <a:cubicBezTo>
                  <a:pt x="2480124" y="1303892"/>
                  <a:pt x="2297259" y="1518981"/>
                  <a:pt x="2054164" y="1568726"/>
                </a:cubicBezTo>
                <a:lnTo>
                  <a:pt x="1973502" y="1576857"/>
                </a:lnTo>
                <a:lnTo>
                  <a:pt x="1973502" y="1579565"/>
                </a:lnTo>
                <a:lnTo>
                  <a:pt x="496928" y="1579565"/>
                </a:lnTo>
                <a:lnTo>
                  <a:pt x="496928" y="1575880"/>
                </a:lnTo>
                <a:lnTo>
                  <a:pt x="425960" y="1568726"/>
                </a:lnTo>
                <a:cubicBezTo>
                  <a:pt x="182865" y="1518981"/>
                  <a:pt x="0" y="1303892"/>
                  <a:pt x="0" y="1046091"/>
                </a:cubicBezTo>
                <a:cubicBezTo>
                  <a:pt x="0" y="825119"/>
                  <a:pt x="134350" y="635527"/>
                  <a:pt x="325821" y="554541"/>
                </a:cubicBezTo>
                <a:lnTo>
                  <a:pt x="347734" y="547739"/>
                </a:lnTo>
                <a:lnTo>
                  <a:pt x="351310" y="510697"/>
                </a:lnTo>
                <a:cubicBezTo>
                  <a:pt x="408424" y="219243"/>
                  <a:pt x="655378" y="0"/>
                  <a:pt x="951370" y="0"/>
                </a:cubicBez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Freeform 43">
            <a:extLst>
              <a:ext uri="{FF2B5EF4-FFF2-40B4-BE49-F238E27FC236}">
                <a16:creationId xmlns:a16="http://schemas.microsoft.com/office/drawing/2014/main" id="{1282F346-FE5F-8C41-B6C9-42C1FC796001}"/>
              </a:ext>
            </a:extLst>
          </p:cNvPr>
          <p:cNvSpPr/>
          <p:nvPr/>
        </p:nvSpPr>
        <p:spPr bwMode="auto">
          <a:xfrm rot="715887">
            <a:off x="4113374" y="-3582024"/>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723555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Freeform 51">
            <a:extLst>
              <a:ext uri="{FF2B5EF4-FFF2-40B4-BE49-F238E27FC236}">
                <a16:creationId xmlns:a16="http://schemas.microsoft.com/office/drawing/2014/main" id="{9A91D951-706F-3743-A39A-335E8B45F3C6}"/>
              </a:ext>
            </a:extLst>
          </p:cNvPr>
          <p:cNvSpPr/>
          <p:nvPr/>
        </p:nvSpPr>
        <p:spPr bwMode="auto">
          <a:xfrm rot="715887">
            <a:off x="-304177" y="-422791"/>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Freeform 50">
            <a:extLst>
              <a:ext uri="{FF2B5EF4-FFF2-40B4-BE49-F238E27FC236}">
                <a16:creationId xmlns:a16="http://schemas.microsoft.com/office/drawing/2014/main" id="{80594284-948D-5143-A3B3-7FCC500B0B5E}"/>
              </a:ext>
            </a:extLst>
          </p:cNvPr>
          <p:cNvSpPr/>
          <p:nvPr/>
        </p:nvSpPr>
        <p:spPr bwMode="auto">
          <a:xfrm rot="715887">
            <a:off x="3382535" y="-355651"/>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2" name="Picture 81">
            <a:extLst>
              <a:ext uri="{FF2B5EF4-FFF2-40B4-BE49-F238E27FC236}">
                <a16:creationId xmlns:a16="http://schemas.microsoft.com/office/drawing/2014/main" id="{062427B7-F515-8D44-BED1-454BF1B0D530}"/>
              </a:ext>
            </a:extLst>
          </p:cNvPr>
          <p:cNvPicPr>
            <a:picLocks noChangeAspect="1"/>
          </p:cNvPicPr>
          <p:nvPr/>
        </p:nvPicPr>
        <p:blipFill>
          <a:blip r:embed="rId3"/>
          <a:stretch>
            <a:fillRect/>
          </a:stretch>
        </p:blipFill>
        <p:spPr>
          <a:xfrm>
            <a:off x="3478414" y="234336"/>
            <a:ext cx="2800045" cy="2800045"/>
          </a:xfrm>
          <a:prstGeom prst="rect">
            <a:avLst/>
          </a:prstGeom>
          <a:effectLst>
            <a:outerShdw blurRad="114300" dist="228600" dir="3480000" algn="tl" rotWithShape="0">
              <a:prstClr val="black">
                <a:alpha val="40000"/>
              </a:prstClr>
            </a:outerShdw>
          </a:effectLst>
        </p:spPr>
      </p:pic>
      <p:pic>
        <p:nvPicPr>
          <p:cNvPr id="83" name="Picture 82">
            <a:extLst>
              <a:ext uri="{FF2B5EF4-FFF2-40B4-BE49-F238E27FC236}">
                <a16:creationId xmlns:a16="http://schemas.microsoft.com/office/drawing/2014/main" id="{613CA8C4-CBCD-6A4C-ACF0-72E825B3A762}"/>
              </a:ext>
            </a:extLst>
          </p:cNvPr>
          <p:cNvPicPr>
            <a:picLocks noChangeAspect="1"/>
          </p:cNvPicPr>
          <p:nvPr/>
        </p:nvPicPr>
        <p:blipFill>
          <a:blip r:embed="rId4"/>
          <a:stretch>
            <a:fillRect/>
          </a:stretch>
        </p:blipFill>
        <p:spPr>
          <a:xfrm>
            <a:off x="-5" y="266446"/>
            <a:ext cx="2735824" cy="2735824"/>
          </a:xfrm>
          <a:prstGeom prst="rect">
            <a:avLst/>
          </a:prstGeom>
          <a:effectLst>
            <a:outerShdw blurRad="114300" dist="228600" dir="3480000" algn="tl" rotWithShape="0">
              <a:prstClr val="black">
                <a:alpha val="40000"/>
              </a:prstClr>
            </a:outerShdw>
          </a:effectLst>
        </p:spPr>
      </p:pic>
      <p:pic>
        <p:nvPicPr>
          <p:cNvPr id="85" name="Picture 84">
            <a:extLst>
              <a:ext uri="{FF2B5EF4-FFF2-40B4-BE49-F238E27FC236}">
                <a16:creationId xmlns:a16="http://schemas.microsoft.com/office/drawing/2014/main" id="{2319FC36-D22A-E74F-B4B2-AA880CBB125B}"/>
              </a:ext>
            </a:extLst>
          </p:cNvPr>
          <p:cNvPicPr>
            <a:picLocks noChangeAspect="1"/>
          </p:cNvPicPr>
          <p:nvPr/>
        </p:nvPicPr>
        <p:blipFill>
          <a:blip r:embed="rId5"/>
          <a:stretch>
            <a:fillRect/>
          </a:stretch>
        </p:blipFill>
        <p:spPr>
          <a:xfrm>
            <a:off x="8490297" y="-15721089"/>
            <a:ext cx="1924313" cy="2332501"/>
          </a:xfrm>
          <a:prstGeom prst="rect">
            <a:avLst/>
          </a:prstGeom>
          <a:effectLst>
            <a:outerShdw blurRad="114300" dist="228600" dir="3480000" algn="tl" rotWithShape="0">
              <a:prstClr val="black">
                <a:alpha val="40000"/>
              </a:prstClr>
            </a:outerShdw>
          </a:effectLst>
        </p:spPr>
      </p:pic>
      <p:grpSp>
        <p:nvGrpSpPr>
          <p:cNvPr id="87" name="Group 86">
            <a:extLst>
              <a:ext uri="{FF2B5EF4-FFF2-40B4-BE49-F238E27FC236}">
                <a16:creationId xmlns:a16="http://schemas.microsoft.com/office/drawing/2014/main" id="{FC87292D-9902-AA4C-9114-E14ABD68536B}"/>
              </a:ext>
            </a:extLst>
          </p:cNvPr>
          <p:cNvGrpSpPr/>
          <p:nvPr/>
        </p:nvGrpSpPr>
        <p:grpSpPr>
          <a:xfrm>
            <a:off x="2766670" y="4501023"/>
            <a:ext cx="6661732" cy="5540803"/>
            <a:chOff x="2766670" y="4501023"/>
            <a:chExt cx="6661732" cy="5540803"/>
          </a:xfrm>
        </p:grpSpPr>
        <p:grpSp>
          <p:nvGrpSpPr>
            <p:cNvPr id="88" name="Group 87">
              <a:extLst>
                <a:ext uri="{FF2B5EF4-FFF2-40B4-BE49-F238E27FC236}">
                  <a16:creationId xmlns:a16="http://schemas.microsoft.com/office/drawing/2014/main" id="{53A66CAC-ED1A-7449-A67F-1E02F395C253}"/>
                </a:ext>
              </a:extLst>
            </p:cNvPr>
            <p:cNvGrpSpPr/>
            <p:nvPr/>
          </p:nvGrpSpPr>
          <p:grpSpPr>
            <a:xfrm>
              <a:off x="2766671" y="4955579"/>
              <a:ext cx="6661731" cy="5086247"/>
              <a:chOff x="7481119" y="2535113"/>
              <a:chExt cx="3875794" cy="2959177"/>
            </a:xfrm>
          </p:grpSpPr>
          <p:sp>
            <p:nvSpPr>
              <p:cNvPr id="93" name="Rectangle 92">
                <a:extLst>
                  <a:ext uri="{FF2B5EF4-FFF2-40B4-BE49-F238E27FC236}">
                    <a16:creationId xmlns:a16="http://schemas.microsoft.com/office/drawing/2014/main" id="{119877E2-43FF-5843-9F02-D97DBF6B2633}"/>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F48832DC-4961-1441-821A-A5C2424CA067}"/>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E788C325-A172-904F-BE2B-1B0C613D6889}"/>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87DEEF7A-561D-6849-BA5A-95D4238B5597}"/>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77ACB7ED-55E8-CA43-B5AE-450605D4BB9C}"/>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0C376F8D-1FC7-CC44-BC43-F8A1C8A15D8C}"/>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144AC643-7407-9D4E-A124-4E44AA6A9842}"/>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5C0968D2-65E4-B84D-95E3-B66E387BED1D}"/>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5132CD10-35FC-F849-B444-EC5E5036207F}"/>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E3847F6F-36AE-4445-AF15-4C9215803D7B}"/>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7972A47B-BE3D-5B46-A382-27A2CCF898EF}"/>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0A9B47DC-B7F7-A14F-B5A3-E6EA0B56BB66}"/>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D370E330-AB60-AE43-BD32-2EE85FE75270}"/>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9" name="Rounded Rectangle 88">
              <a:extLst>
                <a:ext uri="{FF2B5EF4-FFF2-40B4-BE49-F238E27FC236}">
                  <a16:creationId xmlns:a16="http://schemas.microsoft.com/office/drawing/2014/main" id="{E4F7FB13-3744-734F-B60B-C04287C9AA42}"/>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Oval 89">
              <a:extLst>
                <a:ext uri="{FF2B5EF4-FFF2-40B4-BE49-F238E27FC236}">
                  <a16:creationId xmlns:a16="http://schemas.microsoft.com/office/drawing/2014/main" id="{D1CA0C2B-5210-1F43-97BA-997BB9C28635}"/>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494FED77-E6BE-564B-8DC8-C62175E95C17}"/>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371CBFF9-0826-CA46-931D-1D47D66E0D6E}"/>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0" name="Freeform 49">
            <a:extLst>
              <a:ext uri="{FF2B5EF4-FFF2-40B4-BE49-F238E27FC236}">
                <a16:creationId xmlns:a16="http://schemas.microsoft.com/office/drawing/2014/main" id="{06FF227A-B35B-794E-9ED0-113A4EFE77F8}"/>
              </a:ext>
            </a:extLst>
          </p:cNvPr>
          <p:cNvSpPr/>
          <p:nvPr/>
        </p:nvSpPr>
        <p:spPr bwMode="auto">
          <a:xfrm rot="715887">
            <a:off x="7728476" y="-6466250"/>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945982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61">
            <a:extLst>
              <a:ext uri="{FF2B5EF4-FFF2-40B4-BE49-F238E27FC236}">
                <a16:creationId xmlns:a16="http://schemas.microsoft.com/office/drawing/2014/main" id="{0590B960-2FD6-2945-B2D1-997B9F6CE908}"/>
              </a:ext>
            </a:extLst>
          </p:cNvPr>
          <p:cNvSpPr/>
          <p:nvPr/>
        </p:nvSpPr>
        <p:spPr bwMode="auto">
          <a:xfrm rot="715887">
            <a:off x="-304177" y="-422791"/>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Freeform 60">
            <a:extLst>
              <a:ext uri="{FF2B5EF4-FFF2-40B4-BE49-F238E27FC236}">
                <a16:creationId xmlns:a16="http://schemas.microsoft.com/office/drawing/2014/main" id="{25B01005-204F-B540-9FF6-EBD87F7BB2E5}"/>
              </a:ext>
            </a:extLst>
          </p:cNvPr>
          <p:cNvSpPr/>
          <p:nvPr/>
        </p:nvSpPr>
        <p:spPr bwMode="auto">
          <a:xfrm rot="715887">
            <a:off x="3382535" y="-355651"/>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Freeform 53">
            <a:extLst>
              <a:ext uri="{FF2B5EF4-FFF2-40B4-BE49-F238E27FC236}">
                <a16:creationId xmlns:a16="http://schemas.microsoft.com/office/drawing/2014/main" id="{5788DD84-A108-5349-ADCB-2DCC5C026C25}"/>
              </a:ext>
            </a:extLst>
          </p:cNvPr>
          <p:cNvSpPr/>
          <p:nvPr/>
        </p:nvSpPr>
        <p:spPr bwMode="auto">
          <a:xfrm rot="715887">
            <a:off x="6482311" y="-349650"/>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2" name="Picture 81">
            <a:extLst>
              <a:ext uri="{FF2B5EF4-FFF2-40B4-BE49-F238E27FC236}">
                <a16:creationId xmlns:a16="http://schemas.microsoft.com/office/drawing/2014/main" id="{062427B7-F515-8D44-BED1-454BF1B0D530}"/>
              </a:ext>
            </a:extLst>
          </p:cNvPr>
          <p:cNvPicPr>
            <a:picLocks noChangeAspect="1"/>
          </p:cNvPicPr>
          <p:nvPr/>
        </p:nvPicPr>
        <p:blipFill>
          <a:blip r:embed="rId3"/>
          <a:stretch>
            <a:fillRect/>
          </a:stretch>
        </p:blipFill>
        <p:spPr>
          <a:xfrm>
            <a:off x="3478414" y="234336"/>
            <a:ext cx="2800045" cy="2800045"/>
          </a:xfrm>
          <a:prstGeom prst="rect">
            <a:avLst/>
          </a:prstGeom>
          <a:effectLst>
            <a:outerShdw blurRad="114300" dist="228600" dir="3480000" algn="tl" rotWithShape="0">
              <a:prstClr val="black">
                <a:alpha val="40000"/>
              </a:prstClr>
            </a:outerShdw>
          </a:effectLst>
        </p:spPr>
      </p:pic>
      <p:pic>
        <p:nvPicPr>
          <p:cNvPr id="83" name="Picture 82">
            <a:extLst>
              <a:ext uri="{FF2B5EF4-FFF2-40B4-BE49-F238E27FC236}">
                <a16:creationId xmlns:a16="http://schemas.microsoft.com/office/drawing/2014/main" id="{613CA8C4-CBCD-6A4C-ACF0-72E825B3A762}"/>
              </a:ext>
            </a:extLst>
          </p:cNvPr>
          <p:cNvPicPr>
            <a:picLocks noChangeAspect="1"/>
          </p:cNvPicPr>
          <p:nvPr/>
        </p:nvPicPr>
        <p:blipFill>
          <a:blip r:embed="rId4"/>
          <a:stretch>
            <a:fillRect/>
          </a:stretch>
        </p:blipFill>
        <p:spPr>
          <a:xfrm>
            <a:off x="-5" y="266446"/>
            <a:ext cx="2735824" cy="2735824"/>
          </a:xfrm>
          <a:prstGeom prst="rect">
            <a:avLst/>
          </a:prstGeom>
          <a:effectLst>
            <a:outerShdw blurRad="114300" dist="228600" dir="3480000" algn="tl" rotWithShape="0">
              <a:prstClr val="black">
                <a:alpha val="40000"/>
              </a:prstClr>
            </a:outerShdw>
          </a:effectLst>
        </p:spPr>
      </p:pic>
      <p:pic>
        <p:nvPicPr>
          <p:cNvPr id="84" name="Picture 83">
            <a:extLst>
              <a:ext uri="{FF2B5EF4-FFF2-40B4-BE49-F238E27FC236}">
                <a16:creationId xmlns:a16="http://schemas.microsoft.com/office/drawing/2014/main" id="{C6587EA7-967B-8340-AEB0-3DE325DDA5B9}"/>
              </a:ext>
            </a:extLst>
          </p:cNvPr>
          <p:cNvPicPr>
            <a:picLocks noChangeAspect="1"/>
          </p:cNvPicPr>
          <p:nvPr/>
        </p:nvPicPr>
        <p:blipFill>
          <a:blip r:embed="rId5"/>
          <a:stretch>
            <a:fillRect/>
          </a:stretch>
        </p:blipFill>
        <p:spPr>
          <a:xfrm>
            <a:off x="13366810" y="-16229089"/>
            <a:ext cx="2095345" cy="2095345"/>
          </a:xfrm>
          <a:prstGeom prst="rect">
            <a:avLst/>
          </a:prstGeom>
          <a:effectLst>
            <a:outerShdw blurRad="114300" dist="228600" dir="3480000" algn="tl" rotWithShape="0">
              <a:prstClr val="black">
                <a:alpha val="40000"/>
              </a:prstClr>
            </a:outerShdw>
          </a:effectLst>
        </p:spPr>
      </p:pic>
      <p:grpSp>
        <p:nvGrpSpPr>
          <p:cNvPr id="87" name="Group 86">
            <a:extLst>
              <a:ext uri="{FF2B5EF4-FFF2-40B4-BE49-F238E27FC236}">
                <a16:creationId xmlns:a16="http://schemas.microsoft.com/office/drawing/2014/main" id="{D15A9DFA-7D22-354D-A890-95E27AF60913}"/>
              </a:ext>
            </a:extLst>
          </p:cNvPr>
          <p:cNvGrpSpPr/>
          <p:nvPr/>
        </p:nvGrpSpPr>
        <p:grpSpPr>
          <a:xfrm>
            <a:off x="2766670" y="4501023"/>
            <a:ext cx="6661732" cy="5540803"/>
            <a:chOff x="2766670" y="4501023"/>
            <a:chExt cx="6661732" cy="5540803"/>
          </a:xfrm>
        </p:grpSpPr>
        <p:grpSp>
          <p:nvGrpSpPr>
            <p:cNvPr id="88" name="Group 87">
              <a:extLst>
                <a:ext uri="{FF2B5EF4-FFF2-40B4-BE49-F238E27FC236}">
                  <a16:creationId xmlns:a16="http://schemas.microsoft.com/office/drawing/2014/main" id="{D9606D30-E353-1342-A9FA-574AE65FE2BF}"/>
                </a:ext>
              </a:extLst>
            </p:cNvPr>
            <p:cNvGrpSpPr/>
            <p:nvPr/>
          </p:nvGrpSpPr>
          <p:grpSpPr>
            <a:xfrm>
              <a:off x="2766671" y="4955579"/>
              <a:ext cx="6661731" cy="5086247"/>
              <a:chOff x="7481119" y="2535113"/>
              <a:chExt cx="3875794" cy="2959177"/>
            </a:xfrm>
          </p:grpSpPr>
          <p:sp>
            <p:nvSpPr>
              <p:cNvPr id="93" name="Rectangle 92">
                <a:extLst>
                  <a:ext uri="{FF2B5EF4-FFF2-40B4-BE49-F238E27FC236}">
                    <a16:creationId xmlns:a16="http://schemas.microsoft.com/office/drawing/2014/main" id="{049897AB-B3A0-BB4F-A74E-E376366C9D33}"/>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2F7140FC-7F6D-C240-9A7B-C485BDB74018}"/>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FDFEF989-159B-DD4D-B5DE-727B02C91F90}"/>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94F7B9D0-5C46-9148-AE0E-9A499DAC1635}"/>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670FFE85-8258-BD4F-A887-38165D577678}"/>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13FEE14C-3B06-6043-8887-8651C9F37A84}"/>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514E0059-FCF9-BB47-9BA0-E7C8B3FC1B41}"/>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49B4DF98-CC96-4C4A-8DBC-1DDA011E65F7}"/>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1698128A-7114-E442-934B-089F419D1984}"/>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FBA4AD4E-5282-1F43-BC76-8278920FD184}"/>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FDE389D5-BCBA-3B42-8BE9-B047BD3460F7}"/>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FDA7EFAD-073E-CC47-B9B7-F78D110FDAEE}"/>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B147ACFB-D114-3D44-BBEF-863B54754AC4}"/>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89" name="Rounded Rectangle 88">
              <a:extLst>
                <a:ext uri="{FF2B5EF4-FFF2-40B4-BE49-F238E27FC236}">
                  <a16:creationId xmlns:a16="http://schemas.microsoft.com/office/drawing/2014/main" id="{8A635569-49DF-5C41-959B-21FA3FDDCF2F}"/>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0" name="Oval 89">
              <a:extLst>
                <a:ext uri="{FF2B5EF4-FFF2-40B4-BE49-F238E27FC236}">
                  <a16:creationId xmlns:a16="http://schemas.microsoft.com/office/drawing/2014/main" id="{C4ECB8FE-32A7-1348-AE20-FF2D10A7D6A0}"/>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FD880667-DB27-DF4C-9F4F-285C92E840A6}"/>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A9F3C653-E428-9144-80D6-C774E309826D}"/>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6" name="Picture 45">
            <a:extLst>
              <a:ext uri="{FF2B5EF4-FFF2-40B4-BE49-F238E27FC236}">
                <a16:creationId xmlns:a16="http://schemas.microsoft.com/office/drawing/2014/main" id="{6F2DA7F7-5DB9-D84C-8F5C-E22288FBAED5}"/>
              </a:ext>
            </a:extLst>
          </p:cNvPr>
          <p:cNvPicPr>
            <a:picLocks noChangeAspect="1"/>
          </p:cNvPicPr>
          <p:nvPr/>
        </p:nvPicPr>
        <p:blipFill>
          <a:blip r:embed="rId6"/>
          <a:stretch>
            <a:fillRect/>
          </a:stretch>
        </p:blipFill>
        <p:spPr>
          <a:xfrm>
            <a:off x="6894054" y="468108"/>
            <a:ext cx="1924313" cy="2332501"/>
          </a:xfrm>
          <a:prstGeom prst="rect">
            <a:avLst/>
          </a:prstGeom>
          <a:effectLst>
            <a:outerShdw blurRad="114300" dist="228600" dir="3480000" algn="tl" rotWithShape="0">
              <a:prstClr val="black">
                <a:alpha val="40000"/>
              </a:prstClr>
            </a:outerShdw>
          </a:effectLst>
        </p:spPr>
      </p:pic>
      <p:sp>
        <p:nvSpPr>
          <p:cNvPr id="53" name="Freeform 52">
            <a:extLst>
              <a:ext uri="{FF2B5EF4-FFF2-40B4-BE49-F238E27FC236}">
                <a16:creationId xmlns:a16="http://schemas.microsoft.com/office/drawing/2014/main" id="{5378DDDA-819C-9A4B-ABA6-6F9C95F72952}"/>
              </a:ext>
            </a:extLst>
          </p:cNvPr>
          <p:cNvSpPr/>
          <p:nvPr/>
        </p:nvSpPr>
        <p:spPr bwMode="auto">
          <a:xfrm rot="715887">
            <a:off x="10681914" y="-5714178"/>
            <a:ext cx="2983422" cy="3743705"/>
          </a:xfrm>
          <a:custGeom>
            <a:avLst/>
            <a:gdLst>
              <a:gd name="connsiteX0" fmla="*/ 0 w 2983422"/>
              <a:gd name="connsiteY0" fmla="*/ 491406 h 3743705"/>
              <a:gd name="connsiteX1" fmla="*/ 2325563 w 2983422"/>
              <a:gd name="connsiteY1" fmla="*/ 0 h 3743705"/>
              <a:gd name="connsiteX2" fmla="*/ 2983422 w 2983422"/>
              <a:gd name="connsiteY2" fmla="*/ 3113289 h 3743705"/>
              <a:gd name="connsiteX3" fmla="*/ 1 w 2983422"/>
              <a:gd name="connsiteY3" fmla="*/ 3743705 h 3743705"/>
            </a:gdLst>
            <a:ahLst/>
            <a:cxnLst>
              <a:cxn ang="0">
                <a:pos x="connsiteX0" y="connsiteY0"/>
              </a:cxn>
              <a:cxn ang="0">
                <a:pos x="connsiteX1" y="connsiteY1"/>
              </a:cxn>
              <a:cxn ang="0">
                <a:pos x="connsiteX2" y="connsiteY2"/>
              </a:cxn>
              <a:cxn ang="0">
                <a:pos x="connsiteX3" y="connsiteY3"/>
              </a:cxn>
            </a:cxnLst>
            <a:rect l="l" t="t" r="r" b="b"/>
            <a:pathLst>
              <a:path w="2983422" h="3743705">
                <a:moveTo>
                  <a:pt x="0" y="491406"/>
                </a:moveTo>
                <a:lnTo>
                  <a:pt x="2325563" y="0"/>
                </a:lnTo>
                <a:lnTo>
                  <a:pt x="2983422" y="3113289"/>
                </a:lnTo>
                <a:lnTo>
                  <a:pt x="1" y="3743705"/>
                </a:lnTo>
                <a:close/>
              </a:path>
            </a:pathLst>
          </a:custGeom>
          <a:solidFill>
            <a:srgbClr val="3785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002250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Freeform 107">
            <a:extLst>
              <a:ext uri="{FF2B5EF4-FFF2-40B4-BE49-F238E27FC236}">
                <a16:creationId xmlns:a16="http://schemas.microsoft.com/office/drawing/2014/main" id="{711708FF-7418-B241-8676-793065A4AD4F}"/>
              </a:ext>
            </a:extLst>
          </p:cNvPr>
          <p:cNvSpPr/>
          <p:nvPr/>
        </p:nvSpPr>
        <p:spPr bwMode="auto">
          <a:xfrm rot="715887">
            <a:off x="-304177" y="-422791"/>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Freeform 109">
            <a:extLst>
              <a:ext uri="{FF2B5EF4-FFF2-40B4-BE49-F238E27FC236}">
                <a16:creationId xmlns:a16="http://schemas.microsoft.com/office/drawing/2014/main" id="{0222DB38-34BC-C848-827C-DC763C0537B2}"/>
              </a:ext>
            </a:extLst>
          </p:cNvPr>
          <p:cNvSpPr/>
          <p:nvPr/>
        </p:nvSpPr>
        <p:spPr bwMode="auto">
          <a:xfrm rot="715887">
            <a:off x="3382535" y="-355651"/>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Freeform 111">
            <a:extLst>
              <a:ext uri="{FF2B5EF4-FFF2-40B4-BE49-F238E27FC236}">
                <a16:creationId xmlns:a16="http://schemas.microsoft.com/office/drawing/2014/main" id="{8A7E0F6D-828D-9A48-A89D-7068072CF21D}"/>
              </a:ext>
            </a:extLst>
          </p:cNvPr>
          <p:cNvSpPr/>
          <p:nvPr/>
        </p:nvSpPr>
        <p:spPr bwMode="auto">
          <a:xfrm rot="715887">
            <a:off x="6482311" y="-349650"/>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Freeform 113">
            <a:extLst>
              <a:ext uri="{FF2B5EF4-FFF2-40B4-BE49-F238E27FC236}">
                <a16:creationId xmlns:a16="http://schemas.microsoft.com/office/drawing/2014/main" id="{CA7FB110-17CC-4543-BC92-46EF16EFC8DB}"/>
              </a:ext>
            </a:extLst>
          </p:cNvPr>
          <p:cNvSpPr/>
          <p:nvPr/>
        </p:nvSpPr>
        <p:spPr bwMode="auto">
          <a:xfrm rot="715887">
            <a:off x="9507833" y="-212834"/>
            <a:ext cx="2983422" cy="3743705"/>
          </a:xfrm>
          <a:custGeom>
            <a:avLst/>
            <a:gdLst>
              <a:gd name="connsiteX0" fmla="*/ 0 w 2983422"/>
              <a:gd name="connsiteY0" fmla="*/ 491406 h 3743705"/>
              <a:gd name="connsiteX1" fmla="*/ 2325563 w 2983422"/>
              <a:gd name="connsiteY1" fmla="*/ 0 h 3743705"/>
              <a:gd name="connsiteX2" fmla="*/ 2983422 w 2983422"/>
              <a:gd name="connsiteY2" fmla="*/ 3113289 h 3743705"/>
              <a:gd name="connsiteX3" fmla="*/ 1 w 2983422"/>
              <a:gd name="connsiteY3" fmla="*/ 3743705 h 3743705"/>
            </a:gdLst>
            <a:ahLst/>
            <a:cxnLst>
              <a:cxn ang="0">
                <a:pos x="connsiteX0" y="connsiteY0"/>
              </a:cxn>
              <a:cxn ang="0">
                <a:pos x="connsiteX1" y="connsiteY1"/>
              </a:cxn>
              <a:cxn ang="0">
                <a:pos x="connsiteX2" y="connsiteY2"/>
              </a:cxn>
              <a:cxn ang="0">
                <a:pos x="connsiteX3" y="connsiteY3"/>
              </a:cxn>
            </a:cxnLst>
            <a:rect l="l" t="t" r="r" b="b"/>
            <a:pathLst>
              <a:path w="2983422" h="3743705">
                <a:moveTo>
                  <a:pt x="0" y="491406"/>
                </a:moveTo>
                <a:lnTo>
                  <a:pt x="2325563" y="0"/>
                </a:lnTo>
                <a:lnTo>
                  <a:pt x="2983422" y="3113289"/>
                </a:lnTo>
                <a:lnTo>
                  <a:pt x="1" y="3743705"/>
                </a:lnTo>
                <a:close/>
              </a:path>
            </a:pathLst>
          </a:custGeom>
          <a:solidFill>
            <a:srgbClr val="3785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1" name="Picture 90">
            <a:extLst>
              <a:ext uri="{FF2B5EF4-FFF2-40B4-BE49-F238E27FC236}">
                <a16:creationId xmlns:a16="http://schemas.microsoft.com/office/drawing/2014/main" id="{259D3CBA-BF66-7C47-B7EB-C4B7E2F91650}"/>
              </a:ext>
            </a:extLst>
          </p:cNvPr>
          <p:cNvPicPr>
            <a:picLocks noChangeAspect="1"/>
          </p:cNvPicPr>
          <p:nvPr/>
        </p:nvPicPr>
        <p:blipFill>
          <a:blip r:embed="rId3"/>
          <a:stretch>
            <a:fillRect/>
          </a:stretch>
        </p:blipFill>
        <p:spPr>
          <a:xfrm>
            <a:off x="3478414" y="234336"/>
            <a:ext cx="2800045" cy="2800045"/>
          </a:xfrm>
          <a:prstGeom prst="rect">
            <a:avLst/>
          </a:prstGeom>
          <a:effectLst>
            <a:outerShdw blurRad="114300" dist="228600" dir="3480000" algn="tl" rotWithShape="0">
              <a:prstClr val="black">
                <a:alpha val="40000"/>
              </a:prstClr>
            </a:outerShdw>
          </a:effectLst>
        </p:spPr>
      </p:pic>
      <p:pic>
        <p:nvPicPr>
          <p:cNvPr id="92" name="Picture 91">
            <a:extLst>
              <a:ext uri="{FF2B5EF4-FFF2-40B4-BE49-F238E27FC236}">
                <a16:creationId xmlns:a16="http://schemas.microsoft.com/office/drawing/2014/main" id="{555610F2-BFD7-F74A-BDE6-AF7DEDABB4F3}"/>
              </a:ext>
            </a:extLst>
          </p:cNvPr>
          <p:cNvPicPr>
            <a:picLocks noChangeAspect="1"/>
          </p:cNvPicPr>
          <p:nvPr/>
        </p:nvPicPr>
        <p:blipFill>
          <a:blip r:embed="rId4"/>
          <a:stretch>
            <a:fillRect/>
          </a:stretch>
        </p:blipFill>
        <p:spPr>
          <a:xfrm>
            <a:off x="-5" y="266446"/>
            <a:ext cx="2735824" cy="2735824"/>
          </a:xfrm>
          <a:prstGeom prst="rect">
            <a:avLst/>
          </a:prstGeom>
          <a:effectLst>
            <a:outerShdw blurRad="114300" dist="228600" dir="3480000" algn="tl" rotWithShape="0">
              <a:prstClr val="black">
                <a:alpha val="40000"/>
              </a:prstClr>
            </a:outerShdw>
          </a:effectLst>
        </p:spPr>
      </p:pic>
      <p:pic>
        <p:nvPicPr>
          <p:cNvPr id="93" name="Picture 92">
            <a:extLst>
              <a:ext uri="{FF2B5EF4-FFF2-40B4-BE49-F238E27FC236}">
                <a16:creationId xmlns:a16="http://schemas.microsoft.com/office/drawing/2014/main" id="{3F8AD553-1A85-3841-8896-954B8140A7BA}"/>
              </a:ext>
            </a:extLst>
          </p:cNvPr>
          <p:cNvPicPr>
            <a:picLocks noChangeAspect="1"/>
          </p:cNvPicPr>
          <p:nvPr/>
        </p:nvPicPr>
        <p:blipFill>
          <a:blip r:embed="rId5"/>
          <a:stretch>
            <a:fillRect/>
          </a:stretch>
        </p:blipFill>
        <p:spPr>
          <a:xfrm>
            <a:off x="9943103" y="653921"/>
            <a:ext cx="2095345" cy="2095345"/>
          </a:xfrm>
          <a:prstGeom prst="rect">
            <a:avLst/>
          </a:prstGeom>
          <a:effectLst>
            <a:outerShdw blurRad="114300" dist="228600" dir="3480000" algn="tl" rotWithShape="0">
              <a:prstClr val="black">
                <a:alpha val="40000"/>
              </a:prstClr>
            </a:outerShdw>
          </a:effectLst>
        </p:spPr>
      </p:pic>
      <p:pic>
        <p:nvPicPr>
          <p:cNvPr id="94" name="Picture 93">
            <a:extLst>
              <a:ext uri="{FF2B5EF4-FFF2-40B4-BE49-F238E27FC236}">
                <a16:creationId xmlns:a16="http://schemas.microsoft.com/office/drawing/2014/main" id="{0A96416E-ECD9-164A-A96C-6117B9A013C7}"/>
              </a:ext>
            </a:extLst>
          </p:cNvPr>
          <p:cNvPicPr>
            <a:picLocks noChangeAspect="1"/>
          </p:cNvPicPr>
          <p:nvPr/>
        </p:nvPicPr>
        <p:blipFill>
          <a:blip r:embed="rId6"/>
          <a:stretch>
            <a:fillRect/>
          </a:stretch>
        </p:blipFill>
        <p:spPr>
          <a:xfrm>
            <a:off x="6894054" y="468108"/>
            <a:ext cx="1924313" cy="2332501"/>
          </a:xfrm>
          <a:prstGeom prst="rect">
            <a:avLst/>
          </a:prstGeom>
          <a:effectLst>
            <a:outerShdw blurRad="114300" dist="228600" dir="3480000" algn="tl" rotWithShape="0">
              <a:prstClr val="black">
                <a:alpha val="40000"/>
              </a:prstClr>
            </a:outerShdw>
          </a:effectLst>
        </p:spPr>
      </p:pic>
      <p:grpSp>
        <p:nvGrpSpPr>
          <p:cNvPr id="2" name="Group 1">
            <a:extLst>
              <a:ext uri="{FF2B5EF4-FFF2-40B4-BE49-F238E27FC236}">
                <a16:creationId xmlns:a16="http://schemas.microsoft.com/office/drawing/2014/main" id="{EDC5ED66-3134-C443-B5E8-02448BB14FD5}"/>
              </a:ext>
            </a:extLst>
          </p:cNvPr>
          <p:cNvGrpSpPr/>
          <p:nvPr/>
        </p:nvGrpSpPr>
        <p:grpSpPr>
          <a:xfrm>
            <a:off x="2766670" y="4501023"/>
            <a:ext cx="6661732" cy="5540803"/>
            <a:chOff x="2766670" y="4501023"/>
            <a:chExt cx="6661732" cy="5540803"/>
          </a:xfrm>
        </p:grpSpPr>
        <p:grpSp>
          <p:nvGrpSpPr>
            <p:cNvPr id="44" name="Group 43">
              <a:extLst>
                <a:ext uri="{FF2B5EF4-FFF2-40B4-BE49-F238E27FC236}">
                  <a16:creationId xmlns:a16="http://schemas.microsoft.com/office/drawing/2014/main" id="{383B48CE-C975-8F4C-BC37-D444D42DD34D}"/>
                </a:ext>
              </a:extLst>
            </p:cNvPr>
            <p:cNvGrpSpPr/>
            <p:nvPr/>
          </p:nvGrpSpPr>
          <p:grpSpPr>
            <a:xfrm>
              <a:off x="2766671" y="4955579"/>
              <a:ext cx="6661731" cy="5086247"/>
              <a:chOff x="7481119" y="2535113"/>
              <a:chExt cx="3875794" cy="2959177"/>
            </a:xfrm>
          </p:grpSpPr>
          <p:sp>
            <p:nvSpPr>
              <p:cNvPr id="46" name="Rectangle 45">
                <a:extLst>
                  <a:ext uri="{FF2B5EF4-FFF2-40B4-BE49-F238E27FC236}">
                    <a16:creationId xmlns:a16="http://schemas.microsoft.com/office/drawing/2014/main" id="{8D96AC81-E755-344D-A287-319D4C423F5A}"/>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7" name="Rounded Rectangle 46">
                <a:extLst>
                  <a:ext uri="{FF2B5EF4-FFF2-40B4-BE49-F238E27FC236}">
                    <a16:creationId xmlns:a16="http://schemas.microsoft.com/office/drawing/2014/main" id="{05331E3E-B079-274D-96EF-09B0D7CA1211}"/>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ounded Rectangle 47">
                <a:extLst>
                  <a:ext uri="{FF2B5EF4-FFF2-40B4-BE49-F238E27FC236}">
                    <a16:creationId xmlns:a16="http://schemas.microsoft.com/office/drawing/2014/main" id="{A734FC43-4C48-FA4F-90F2-20C2B18D39A6}"/>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Rounded Rectangle 48">
                <a:extLst>
                  <a:ext uri="{FF2B5EF4-FFF2-40B4-BE49-F238E27FC236}">
                    <a16:creationId xmlns:a16="http://schemas.microsoft.com/office/drawing/2014/main" id="{BF9A8A70-C4CC-8B4E-B7D9-A621ADC4CA5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Rounded Rectangle 49">
                <a:extLst>
                  <a:ext uri="{FF2B5EF4-FFF2-40B4-BE49-F238E27FC236}">
                    <a16:creationId xmlns:a16="http://schemas.microsoft.com/office/drawing/2014/main" id="{28DC0DE7-3604-4242-9DEC-FC794B7D0C27}"/>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Rounded Rectangle 50">
                <a:extLst>
                  <a:ext uri="{FF2B5EF4-FFF2-40B4-BE49-F238E27FC236}">
                    <a16:creationId xmlns:a16="http://schemas.microsoft.com/office/drawing/2014/main" id="{18496359-4952-8C48-BFA2-EADB9CDEB855}"/>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2" name="Rounded Rectangle 51">
                <a:extLst>
                  <a:ext uri="{FF2B5EF4-FFF2-40B4-BE49-F238E27FC236}">
                    <a16:creationId xmlns:a16="http://schemas.microsoft.com/office/drawing/2014/main" id="{8B4765CA-31BD-8545-BB0D-4BBF13208BB2}"/>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Rounded Rectangle 52">
                <a:extLst>
                  <a:ext uri="{FF2B5EF4-FFF2-40B4-BE49-F238E27FC236}">
                    <a16:creationId xmlns:a16="http://schemas.microsoft.com/office/drawing/2014/main" id="{91E84753-8E95-F34C-88E0-8D8358C6EB4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Rounded Rectangle 53">
                <a:extLst>
                  <a:ext uri="{FF2B5EF4-FFF2-40B4-BE49-F238E27FC236}">
                    <a16:creationId xmlns:a16="http://schemas.microsoft.com/office/drawing/2014/main" id="{70B1BE80-9B92-5A47-8285-8EEE110F9983}"/>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Rounded Rectangle 60">
                <a:extLst>
                  <a:ext uri="{FF2B5EF4-FFF2-40B4-BE49-F238E27FC236}">
                    <a16:creationId xmlns:a16="http://schemas.microsoft.com/office/drawing/2014/main" id="{03BF95DD-AAD1-574D-8356-1773B3D3895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Rounded Rectangle 61">
                <a:extLst>
                  <a:ext uri="{FF2B5EF4-FFF2-40B4-BE49-F238E27FC236}">
                    <a16:creationId xmlns:a16="http://schemas.microsoft.com/office/drawing/2014/main" id="{E422871E-57DB-C449-A856-47E4544DB46A}"/>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9899065F-70CF-8642-99F1-197B54806373}"/>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4965FD86-8B78-F648-B28E-38561003CF35}"/>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7" name="Rounded Rectangle 96">
              <a:extLst>
                <a:ext uri="{FF2B5EF4-FFF2-40B4-BE49-F238E27FC236}">
                  <a16:creationId xmlns:a16="http://schemas.microsoft.com/office/drawing/2014/main" id="{72B1A1E7-D846-D442-B811-1C7CDD4741F1}"/>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09D01CC3-557E-7042-91B2-FCCBBB0E8DB5}"/>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Oval 98">
              <a:extLst>
                <a:ext uri="{FF2B5EF4-FFF2-40B4-BE49-F238E27FC236}">
                  <a16:creationId xmlns:a16="http://schemas.microsoft.com/office/drawing/2014/main" id="{5E98B865-AE1F-C14D-85A3-1CC954CE0341}"/>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Oval 99">
              <a:extLst>
                <a:ext uri="{FF2B5EF4-FFF2-40B4-BE49-F238E27FC236}">
                  <a16:creationId xmlns:a16="http://schemas.microsoft.com/office/drawing/2014/main" id="{680582FF-5B6B-0E4D-B43C-7E4E96063B75}"/>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5009480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9D03D273-BDBB-A444-A512-1F272BEDB166}"/>
              </a:ext>
            </a:extLst>
          </p:cNvPr>
          <p:cNvGrpSpPr/>
          <p:nvPr/>
        </p:nvGrpSpPr>
        <p:grpSpPr>
          <a:xfrm>
            <a:off x="-5752800" y="1328301"/>
            <a:ext cx="5029200" cy="4344813"/>
            <a:chOff x="381993" y="1328301"/>
            <a:chExt cx="5029200" cy="4344813"/>
          </a:xfrm>
        </p:grpSpPr>
        <p:grpSp>
          <p:nvGrpSpPr>
            <p:cNvPr id="89" name="Group 88">
              <a:extLst>
                <a:ext uri="{FF2B5EF4-FFF2-40B4-BE49-F238E27FC236}">
                  <a16:creationId xmlns:a16="http://schemas.microsoft.com/office/drawing/2014/main" id="{654D4728-722D-8D43-B710-97A27F5E4474}"/>
                </a:ext>
              </a:extLst>
            </p:cNvPr>
            <p:cNvGrpSpPr/>
            <p:nvPr/>
          </p:nvGrpSpPr>
          <p:grpSpPr>
            <a:xfrm>
              <a:off x="381993" y="1328301"/>
              <a:ext cx="5029200" cy="4344813"/>
              <a:chOff x="365435" y="1782752"/>
              <a:chExt cx="5029200" cy="4344813"/>
            </a:xfrm>
          </p:grpSpPr>
          <p:sp>
            <p:nvSpPr>
              <p:cNvPr id="93" name="Rounded Rectangle 92">
                <a:extLst>
                  <a:ext uri="{FF2B5EF4-FFF2-40B4-BE49-F238E27FC236}">
                    <a16:creationId xmlns:a16="http://schemas.microsoft.com/office/drawing/2014/main" id="{690369DC-9153-ED48-BF6C-E679FF87AA11}"/>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8C3895AF-7210-FB41-A988-853386ED9299}"/>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0" name="Oval 89">
              <a:extLst>
                <a:ext uri="{FF2B5EF4-FFF2-40B4-BE49-F238E27FC236}">
                  <a16:creationId xmlns:a16="http://schemas.microsoft.com/office/drawing/2014/main" id="{97A6DFF9-B71E-2D45-8553-6306085AB2F8}"/>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5CE6EE20-D833-3C49-A60C-5AD5138A6575}"/>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99991772-E05C-B145-BBCD-3FB52D8ACABC}"/>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3D514DD0-918B-B94B-81B2-89C2EC2B1416}"/>
              </a:ext>
            </a:extLst>
          </p:cNvPr>
          <p:cNvGrpSpPr/>
          <p:nvPr/>
        </p:nvGrpSpPr>
        <p:grpSpPr>
          <a:xfrm>
            <a:off x="9615845" y="1387753"/>
            <a:ext cx="5152309" cy="4285361"/>
            <a:chOff x="2766670" y="4501023"/>
            <a:chExt cx="6661732" cy="5540803"/>
          </a:xfrm>
        </p:grpSpPr>
        <p:grpSp>
          <p:nvGrpSpPr>
            <p:cNvPr id="96" name="Group 95">
              <a:extLst>
                <a:ext uri="{FF2B5EF4-FFF2-40B4-BE49-F238E27FC236}">
                  <a16:creationId xmlns:a16="http://schemas.microsoft.com/office/drawing/2014/main" id="{209BD328-C478-634A-AFDB-AE039106397D}"/>
                </a:ext>
              </a:extLst>
            </p:cNvPr>
            <p:cNvGrpSpPr/>
            <p:nvPr/>
          </p:nvGrpSpPr>
          <p:grpSpPr>
            <a:xfrm>
              <a:off x="2766671" y="4955579"/>
              <a:ext cx="6661731" cy="5086247"/>
              <a:chOff x="7481119" y="2535113"/>
              <a:chExt cx="3875794" cy="2959177"/>
            </a:xfrm>
          </p:grpSpPr>
          <p:sp>
            <p:nvSpPr>
              <p:cNvPr id="103" name="Rectangle 102">
                <a:extLst>
                  <a:ext uri="{FF2B5EF4-FFF2-40B4-BE49-F238E27FC236}">
                    <a16:creationId xmlns:a16="http://schemas.microsoft.com/office/drawing/2014/main" id="{7E77B67A-9C34-554C-AE0E-7F519B4A6810}"/>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29A70730-6144-6E4F-A69B-1906D53A8161}"/>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E0728314-3806-0246-918E-C963E00E3E92}"/>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7E9F648E-8CFD-ED43-80CC-5FAEF1AD5C00}"/>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Rounded Rectangle 106">
                <a:extLst>
                  <a:ext uri="{FF2B5EF4-FFF2-40B4-BE49-F238E27FC236}">
                    <a16:creationId xmlns:a16="http://schemas.microsoft.com/office/drawing/2014/main" id="{9E3BBDB5-DAF6-2142-826D-8FAABB7E103D}"/>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8" name="Rounded Rectangle 107">
                <a:extLst>
                  <a:ext uri="{FF2B5EF4-FFF2-40B4-BE49-F238E27FC236}">
                    <a16:creationId xmlns:a16="http://schemas.microsoft.com/office/drawing/2014/main" id="{EFBFEFF6-C36C-1046-812A-421681014A94}"/>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9" name="Rounded Rectangle 108">
                <a:extLst>
                  <a:ext uri="{FF2B5EF4-FFF2-40B4-BE49-F238E27FC236}">
                    <a16:creationId xmlns:a16="http://schemas.microsoft.com/office/drawing/2014/main" id="{01FB30BA-8095-5B47-946B-645117ADA4F8}"/>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Rounded Rectangle 109">
                <a:extLst>
                  <a:ext uri="{FF2B5EF4-FFF2-40B4-BE49-F238E27FC236}">
                    <a16:creationId xmlns:a16="http://schemas.microsoft.com/office/drawing/2014/main" id="{D646A64C-8725-574E-BB0E-6C74E5D9453A}"/>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Rounded Rectangle 110">
                <a:extLst>
                  <a:ext uri="{FF2B5EF4-FFF2-40B4-BE49-F238E27FC236}">
                    <a16:creationId xmlns:a16="http://schemas.microsoft.com/office/drawing/2014/main" id="{D03A4A81-8632-5D46-B60D-755C9314EA5C}"/>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Rounded Rectangle 111">
                <a:extLst>
                  <a:ext uri="{FF2B5EF4-FFF2-40B4-BE49-F238E27FC236}">
                    <a16:creationId xmlns:a16="http://schemas.microsoft.com/office/drawing/2014/main" id="{925169AB-EB9E-D643-A3A9-2D15997869E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Rounded Rectangle 112">
                <a:extLst>
                  <a:ext uri="{FF2B5EF4-FFF2-40B4-BE49-F238E27FC236}">
                    <a16:creationId xmlns:a16="http://schemas.microsoft.com/office/drawing/2014/main" id="{4A1769EC-1FF3-8E4A-B56E-5025FE10135A}"/>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Rounded Rectangle 113">
                <a:extLst>
                  <a:ext uri="{FF2B5EF4-FFF2-40B4-BE49-F238E27FC236}">
                    <a16:creationId xmlns:a16="http://schemas.microsoft.com/office/drawing/2014/main" id="{93381AFC-9BFA-F84E-A462-5E40D86DB31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Rounded Rectangle 114">
                <a:extLst>
                  <a:ext uri="{FF2B5EF4-FFF2-40B4-BE49-F238E27FC236}">
                    <a16:creationId xmlns:a16="http://schemas.microsoft.com/office/drawing/2014/main" id="{B3A22FC5-A9B3-4E4E-9816-41B8DFFD743F}"/>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7" name="Rounded Rectangle 96">
              <a:extLst>
                <a:ext uri="{FF2B5EF4-FFF2-40B4-BE49-F238E27FC236}">
                  <a16:creationId xmlns:a16="http://schemas.microsoft.com/office/drawing/2014/main" id="{343FC151-71CE-CB4D-9408-28CCDCB3840C}"/>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CDE8A63-01B4-B147-8471-D5270EF83DAE}"/>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Oval 98">
              <a:extLst>
                <a:ext uri="{FF2B5EF4-FFF2-40B4-BE49-F238E27FC236}">
                  <a16:creationId xmlns:a16="http://schemas.microsoft.com/office/drawing/2014/main" id="{409BD897-6AEB-194F-A888-68608DB05FF4}"/>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Oval 99">
              <a:extLst>
                <a:ext uri="{FF2B5EF4-FFF2-40B4-BE49-F238E27FC236}">
                  <a16:creationId xmlns:a16="http://schemas.microsoft.com/office/drawing/2014/main" id="{4E9DDCF3-C3F0-914B-8EC9-C66E8F752840}"/>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46" name="Freeform 145">
            <a:extLst>
              <a:ext uri="{FF2B5EF4-FFF2-40B4-BE49-F238E27FC236}">
                <a16:creationId xmlns:a16="http://schemas.microsoft.com/office/drawing/2014/main" id="{8437218C-1475-924E-BED5-5658E0EC6E45}"/>
              </a:ext>
            </a:extLst>
          </p:cNvPr>
          <p:cNvSpPr/>
          <p:nvPr/>
        </p:nvSpPr>
        <p:spPr bwMode="auto">
          <a:xfrm rot="715887">
            <a:off x="-304172" y="-3777646"/>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7" name="Freeform 146">
            <a:extLst>
              <a:ext uri="{FF2B5EF4-FFF2-40B4-BE49-F238E27FC236}">
                <a16:creationId xmlns:a16="http://schemas.microsoft.com/office/drawing/2014/main" id="{CBC00DA8-42AB-2748-9C3F-0B631756A7BF}"/>
              </a:ext>
            </a:extLst>
          </p:cNvPr>
          <p:cNvSpPr/>
          <p:nvPr/>
        </p:nvSpPr>
        <p:spPr bwMode="auto">
          <a:xfrm rot="715887">
            <a:off x="3382540" y="-3710506"/>
            <a:ext cx="3033649" cy="3893538"/>
          </a:xfrm>
          <a:custGeom>
            <a:avLst/>
            <a:gdLst>
              <a:gd name="connsiteX0" fmla="*/ 0 w 3033649"/>
              <a:gd name="connsiteY0" fmla="*/ 641029 h 3893538"/>
              <a:gd name="connsiteX1" fmla="*/ 3033649 w 3033649"/>
              <a:gd name="connsiteY1" fmla="*/ 0 h 3893538"/>
              <a:gd name="connsiteX2" fmla="*/ 3033649 w 3033649"/>
              <a:gd name="connsiteY2" fmla="*/ 3252508 h 3893538"/>
              <a:gd name="connsiteX3" fmla="*/ 0 w 3033649"/>
              <a:gd name="connsiteY3" fmla="*/ 3893538 h 3893538"/>
            </a:gdLst>
            <a:ahLst/>
            <a:cxnLst>
              <a:cxn ang="0">
                <a:pos x="connsiteX0" y="connsiteY0"/>
              </a:cxn>
              <a:cxn ang="0">
                <a:pos x="connsiteX1" y="connsiteY1"/>
              </a:cxn>
              <a:cxn ang="0">
                <a:pos x="connsiteX2" y="connsiteY2"/>
              </a:cxn>
              <a:cxn ang="0">
                <a:pos x="connsiteX3" y="connsiteY3"/>
              </a:cxn>
            </a:cxnLst>
            <a:rect l="l" t="t" r="r" b="b"/>
            <a:pathLst>
              <a:path w="3033649" h="3893538">
                <a:moveTo>
                  <a:pt x="0" y="641029"/>
                </a:moveTo>
                <a:lnTo>
                  <a:pt x="3033649" y="0"/>
                </a:lnTo>
                <a:lnTo>
                  <a:pt x="3033649" y="3252508"/>
                </a:lnTo>
                <a:lnTo>
                  <a:pt x="0" y="3893538"/>
                </a:lnTo>
                <a:close/>
              </a:path>
            </a:pathLst>
          </a:custGeom>
          <a:solidFill>
            <a:srgbClr val="167E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8" name="Freeform 147">
            <a:extLst>
              <a:ext uri="{FF2B5EF4-FFF2-40B4-BE49-F238E27FC236}">
                <a16:creationId xmlns:a16="http://schemas.microsoft.com/office/drawing/2014/main" id="{A19E59A2-1BCA-764A-BB8D-A7E0BC37C8B2}"/>
              </a:ext>
            </a:extLst>
          </p:cNvPr>
          <p:cNvSpPr/>
          <p:nvPr/>
        </p:nvSpPr>
        <p:spPr bwMode="auto">
          <a:xfrm rot="715887">
            <a:off x="6482316" y="-3704505"/>
            <a:ext cx="2976872" cy="3881331"/>
          </a:xfrm>
          <a:custGeom>
            <a:avLst/>
            <a:gdLst>
              <a:gd name="connsiteX0" fmla="*/ 0 w 2976872"/>
              <a:gd name="connsiteY0" fmla="*/ 629032 h 3881331"/>
              <a:gd name="connsiteX1" fmla="*/ 2976872 w 2976872"/>
              <a:gd name="connsiteY1" fmla="*/ 0 h 3881331"/>
              <a:gd name="connsiteX2" fmla="*/ 2976872 w 2976872"/>
              <a:gd name="connsiteY2" fmla="*/ 3252299 h 3881331"/>
              <a:gd name="connsiteX3" fmla="*/ 0 w 2976872"/>
              <a:gd name="connsiteY3" fmla="*/ 3881331 h 3881331"/>
            </a:gdLst>
            <a:ahLst/>
            <a:cxnLst>
              <a:cxn ang="0">
                <a:pos x="connsiteX0" y="connsiteY0"/>
              </a:cxn>
              <a:cxn ang="0">
                <a:pos x="connsiteX1" y="connsiteY1"/>
              </a:cxn>
              <a:cxn ang="0">
                <a:pos x="connsiteX2" y="connsiteY2"/>
              </a:cxn>
              <a:cxn ang="0">
                <a:pos x="connsiteX3" y="connsiteY3"/>
              </a:cxn>
            </a:cxnLst>
            <a:rect l="l" t="t" r="r" b="b"/>
            <a:pathLst>
              <a:path w="2976872" h="3881331">
                <a:moveTo>
                  <a:pt x="0" y="629032"/>
                </a:moveTo>
                <a:lnTo>
                  <a:pt x="2976872" y="0"/>
                </a:lnTo>
                <a:lnTo>
                  <a:pt x="2976872" y="3252299"/>
                </a:lnTo>
                <a:lnTo>
                  <a:pt x="0" y="3881331"/>
                </a:lnTo>
                <a:close/>
              </a:path>
            </a:pathLst>
          </a:custGeom>
          <a:solidFill>
            <a:srgbClr val="DC62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9" name="Freeform 148">
            <a:extLst>
              <a:ext uri="{FF2B5EF4-FFF2-40B4-BE49-F238E27FC236}">
                <a16:creationId xmlns:a16="http://schemas.microsoft.com/office/drawing/2014/main" id="{0A57D5B0-73C8-BA4A-8348-7BC224090434}"/>
              </a:ext>
            </a:extLst>
          </p:cNvPr>
          <p:cNvSpPr/>
          <p:nvPr/>
        </p:nvSpPr>
        <p:spPr bwMode="auto">
          <a:xfrm rot="715887">
            <a:off x="9507838" y="-3567689"/>
            <a:ext cx="2983422" cy="3743705"/>
          </a:xfrm>
          <a:custGeom>
            <a:avLst/>
            <a:gdLst>
              <a:gd name="connsiteX0" fmla="*/ 0 w 2983422"/>
              <a:gd name="connsiteY0" fmla="*/ 491406 h 3743705"/>
              <a:gd name="connsiteX1" fmla="*/ 2325563 w 2983422"/>
              <a:gd name="connsiteY1" fmla="*/ 0 h 3743705"/>
              <a:gd name="connsiteX2" fmla="*/ 2983422 w 2983422"/>
              <a:gd name="connsiteY2" fmla="*/ 3113289 h 3743705"/>
              <a:gd name="connsiteX3" fmla="*/ 1 w 2983422"/>
              <a:gd name="connsiteY3" fmla="*/ 3743705 h 3743705"/>
            </a:gdLst>
            <a:ahLst/>
            <a:cxnLst>
              <a:cxn ang="0">
                <a:pos x="connsiteX0" y="connsiteY0"/>
              </a:cxn>
              <a:cxn ang="0">
                <a:pos x="connsiteX1" y="connsiteY1"/>
              </a:cxn>
              <a:cxn ang="0">
                <a:pos x="connsiteX2" y="connsiteY2"/>
              </a:cxn>
              <a:cxn ang="0">
                <a:pos x="connsiteX3" y="connsiteY3"/>
              </a:cxn>
            </a:cxnLst>
            <a:rect l="l" t="t" r="r" b="b"/>
            <a:pathLst>
              <a:path w="2983422" h="3743705">
                <a:moveTo>
                  <a:pt x="0" y="491406"/>
                </a:moveTo>
                <a:lnTo>
                  <a:pt x="2325563" y="0"/>
                </a:lnTo>
                <a:lnTo>
                  <a:pt x="2983422" y="3113289"/>
                </a:lnTo>
                <a:lnTo>
                  <a:pt x="1" y="3743705"/>
                </a:lnTo>
                <a:close/>
              </a:path>
            </a:pathLst>
          </a:custGeom>
          <a:solidFill>
            <a:srgbClr val="3785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50" name="Picture 149">
            <a:extLst>
              <a:ext uri="{FF2B5EF4-FFF2-40B4-BE49-F238E27FC236}">
                <a16:creationId xmlns:a16="http://schemas.microsoft.com/office/drawing/2014/main" id="{903ABF38-1144-6949-8B5B-96EE7F4EA0D8}"/>
              </a:ext>
            </a:extLst>
          </p:cNvPr>
          <p:cNvPicPr>
            <a:picLocks noChangeAspect="1"/>
          </p:cNvPicPr>
          <p:nvPr/>
        </p:nvPicPr>
        <p:blipFill>
          <a:blip r:embed="rId3"/>
          <a:stretch>
            <a:fillRect/>
          </a:stretch>
        </p:blipFill>
        <p:spPr>
          <a:xfrm>
            <a:off x="3478419" y="-3120519"/>
            <a:ext cx="2800045" cy="2800045"/>
          </a:xfrm>
          <a:prstGeom prst="rect">
            <a:avLst/>
          </a:prstGeom>
          <a:effectLst>
            <a:outerShdw blurRad="114300" dist="228600" dir="3480000" algn="tl" rotWithShape="0">
              <a:prstClr val="black">
                <a:alpha val="40000"/>
              </a:prstClr>
            </a:outerShdw>
          </a:effectLst>
        </p:spPr>
      </p:pic>
      <p:pic>
        <p:nvPicPr>
          <p:cNvPr id="151" name="Picture 150">
            <a:extLst>
              <a:ext uri="{FF2B5EF4-FFF2-40B4-BE49-F238E27FC236}">
                <a16:creationId xmlns:a16="http://schemas.microsoft.com/office/drawing/2014/main" id="{32114D4B-8D1F-F34E-9307-CA6A7FDF0DC5}"/>
              </a:ext>
            </a:extLst>
          </p:cNvPr>
          <p:cNvPicPr>
            <a:picLocks noChangeAspect="1"/>
          </p:cNvPicPr>
          <p:nvPr/>
        </p:nvPicPr>
        <p:blipFill>
          <a:blip r:embed="rId4"/>
          <a:stretch>
            <a:fillRect/>
          </a:stretch>
        </p:blipFill>
        <p:spPr>
          <a:xfrm>
            <a:off x="0" y="-3088409"/>
            <a:ext cx="2735824" cy="2735824"/>
          </a:xfrm>
          <a:prstGeom prst="rect">
            <a:avLst/>
          </a:prstGeom>
          <a:effectLst>
            <a:outerShdw blurRad="114300" dist="228600" dir="3480000" algn="tl" rotWithShape="0">
              <a:prstClr val="black">
                <a:alpha val="40000"/>
              </a:prstClr>
            </a:outerShdw>
          </a:effectLst>
        </p:spPr>
      </p:pic>
      <p:pic>
        <p:nvPicPr>
          <p:cNvPr id="152" name="Picture 151">
            <a:extLst>
              <a:ext uri="{FF2B5EF4-FFF2-40B4-BE49-F238E27FC236}">
                <a16:creationId xmlns:a16="http://schemas.microsoft.com/office/drawing/2014/main" id="{F4A45911-65A5-F841-85BD-84DBEDBD2AAA}"/>
              </a:ext>
            </a:extLst>
          </p:cNvPr>
          <p:cNvPicPr>
            <a:picLocks noChangeAspect="1"/>
          </p:cNvPicPr>
          <p:nvPr/>
        </p:nvPicPr>
        <p:blipFill>
          <a:blip r:embed="rId5"/>
          <a:stretch>
            <a:fillRect/>
          </a:stretch>
        </p:blipFill>
        <p:spPr>
          <a:xfrm>
            <a:off x="9943108" y="-2700934"/>
            <a:ext cx="2095345" cy="2095345"/>
          </a:xfrm>
          <a:prstGeom prst="rect">
            <a:avLst/>
          </a:prstGeom>
          <a:effectLst>
            <a:outerShdw blurRad="114300" dist="228600" dir="3480000" algn="tl" rotWithShape="0">
              <a:prstClr val="black">
                <a:alpha val="40000"/>
              </a:prstClr>
            </a:outerShdw>
          </a:effectLst>
        </p:spPr>
      </p:pic>
      <p:pic>
        <p:nvPicPr>
          <p:cNvPr id="153" name="Picture 152">
            <a:extLst>
              <a:ext uri="{FF2B5EF4-FFF2-40B4-BE49-F238E27FC236}">
                <a16:creationId xmlns:a16="http://schemas.microsoft.com/office/drawing/2014/main" id="{A6CE84E8-5D22-F941-B1F7-885A5B00AC1C}"/>
              </a:ext>
            </a:extLst>
          </p:cNvPr>
          <p:cNvPicPr>
            <a:picLocks noChangeAspect="1"/>
          </p:cNvPicPr>
          <p:nvPr/>
        </p:nvPicPr>
        <p:blipFill>
          <a:blip r:embed="rId6"/>
          <a:stretch>
            <a:fillRect/>
          </a:stretch>
        </p:blipFill>
        <p:spPr>
          <a:xfrm>
            <a:off x="6894059" y="-2886747"/>
            <a:ext cx="1924313" cy="2332501"/>
          </a:xfrm>
          <a:prstGeom prst="rect">
            <a:avLst/>
          </a:prstGeom>
          <a:effectLst>
            <a:outerShdw blurRad="114300" dist="228600" dir="3480000" algn="tl" rotWithShape="0">
              <a:prstClr val="black">
                <a:alpha val="40000"/>
              </a:prstClr>
            </a:outerShdw>
          </a:effectLst>
        </p:spPr>
      </p:pic>
    </p:spTree>
    <p:extLst>
      <p:ext uri="{BB962C8B-B14F-4D97-AF65-F5344CB8AC3E}">
        <p14:creationId xmlns:p14="http://schemas.microsoft.com/office/powerpoint/2010/main" val="2823367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440378-19C6-2A4B-8161-52440FE001B6}"/>
              </a:ext>
            </a:extLst>
          </p:cNvPr>
          <p:cNvGrpSpPr/>
          <p:nvPr/>
        </p:nvGrpSpPr>
        <p:grpSpPr>
          <a:xfrm>
            <a:off x="381993" y="1328301"/>
            <a:ext cx="5029200" cy="4344813"/>
            <a:chOff x="381993" y="1328301"/>
            <a:chExt cx="5029200" cy="4344813"/>
          </a:xfrm>
        </p:grpSpPr>
        <p:grpSp>
          <p:nvGrpSpPr>
            <p:cNvPr id="5" name="Group 4">
              <a:extLst>
                <a:ext uri="{FF2B5EF4-FFF2-40B4-BE49-F238E27FC236}">
                  <a16:creationId xmlns:a16="http://schemas.microsoft.com/office/drawing/2014/main" id="{7EACCB46-1F42-5146-811A-86374840E363}"/>
                </a:ext>
              </a:extLst>
            </p:cNvPr>
            <p:cNvGrpSpPr/>
            <p:nvPr/>
          </p:nvGrpSpPr>
          <p:grpSpPr>
            <a:xfrm>
              <a:off x="381993" y="1328301"/>
              <a:ext cx="5029200" cy="4344813"/>
              <a:chOff x="365435" y="1782752"/>
              <a:chExt cx="5029200" cy="4344813"/>
            </a:xfrm>
          </p:grpSpPr>
          <p:sp>
            <p:nvSpPr>
              <p:cNvPr id="101" name="Rounded Rectangle 100">
                <a:extLst>
                  <a:ext uri="{FF2B5EF4-FFF2-40B4-BE49-F238E27FC236}">
                    <a16:creationId xmlns:a16="http://schemas.microsoft.com/office/drawing/2014/main" id="{7328D838-F0BD-C147-A852-333C179C6131}"/>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88" name="Rounded Rectangle 87">
                <a:extLst>
                  <a:ext uri="{FF2B5EF4-FFF2-40B4-BE49-F238E27FC236}">
                    <a16:creationId xmlns:a16="http://schemas.microsoft.com/office/drawing/2014/main" id="{36598E9C-0748-2D4D-A289-86489953301D}"/>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8" name="Oval 47">
              <a:extLst>
                <a:ext uri="{FF2B5EF4-FFF2-40B4-BE49-F238E27FC236}">
                  <a16:creationId xmlns:a16="http://schemas.microsoft.com/office/drawing/2014/main" id="{8CB87769-DB04-6F43-B8FC-DF822BCFE78E}"/>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A67F6859-4574-724C-AB47-270FF92B8AA9}"/>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660C6823-77A4-E849-97D9-FA09314F3CB6}"/>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E8909895-2EC8-124F-9920-64BD05070CE2}"/>
              </a:ext>
            </a:extLst>
          </p:cNvPr>
          <p:cNvGrpSpPr/>
          <p:nvPr/>
        </p:nvGrpSpPr>
        <p:grpSpPr>
          <a:xfrm>
            <a:off x="9615845" y="1387753"/>
            <a:ext cx="5152309" cy="4285361"/>
            <a:chOff x="2766670" y="4501023"/>
            <a:chExt cx="6661732" cy="5540803"/>
          </a:xfrm>
        </p:grpSpPr>
        <p:grpSp>
          <p:nvGrpSpPr>
            <p:cNvPr id="57" name="Group 56">
              <a:extLst>
                <a:ext uri="{FF2B5EF4-FFF2-40B4-BE49-F238E27FC236}">
                  <a16:creationId xmlns:a16="http://schemas.microsoft.com/office/drawing/2014/main" id="{CC09EB19-1D56-4948-8C35-52F718B6C63D}"/>
                </a:ext>
              </a:extLst>
            </p:cNvPr>
            <p:cNvGrpSpPr/>
            <p:nvPr/>
          </p:nvGrpSpPr>
          <p:grpSpPr>
            <a:xfrm>
              <a:off x="2766671" y="4955579"/>
              <a:ext cx="6661731" cy="5086247"/>
              <a:chOff x="7481119" y="2535113"/>
              <a:chExt cx="3875794" cy="2959177"/>
            </a:xfrm>
          </p:grpSpPr>
          <p:sp>
            <p:nvSpPr>
              <p:cNvPr id="62" name="Rectangle 61">
                <a:extLst>
                  <a:ext uri="{FF2B5EF4-FFF2-40B4-BE49-F238E27FC236}">
                    <a16:creationId xmlns:a16="http://schemas.microsoft.com/office/drawing/2014/main" id="{1131C6CD-114D-604D-9A29-4481EE223027}"/>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74B4A61D-0A0C-7D4F-AEC3-3FA319331DC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ounded Rectangle 63">
                <a:extLst>
                  <a:ext uri="{FF2B5EF4-FFF2-40B4-BE49-F238E27FC236}">
                    <a16:creationId xmlns:a16="http://schemas.microsoft.com/office/drawing/2014/main" id="{8FC08540-087F-BE4B-94FA-FB803EF36D2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ounded Rectangle 64">
                <a:extLst>
                  <a:ext uri="{FF2B5EF4-FFF2-40B4-BE49-F238E27FC236}">
                    <a16:creationId xmlns:a16="http://schemas.microsoft.com/office/drawing/2014/main" id="{D972DF35-421A-A643-9A2B-F9F533C1D49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Rounded Rectangle 65">
                <a:extLst>
                  <a:ext uri="{FF2B5EF4-FFF2-40B4-BE49-F238E27FC236}">
                    <a16:creationId xmlns:a16="http://schemas.microsoft.com/office/drawing/2014/main" id="{476AE577-3E4E-C247-AC1F-DB4DF935F95C}"/>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1E6504BA-96EE-344E-AA23-D90DFDB29056}"/>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ounded Rectangle 67">
                <a:extLst>
                  <a:ext uri="{FF2B5EF4-FFF2-40B4-BE49-F238E27FC236}">
                    <a16:creationId xmlns:a16="http://schemas.microsoft.com/office/drawing/2014/main" id="{F08B8C3E-85FB-594C-AC75-5C54C170E180}"/>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ounded Rectangle 68">
                <a:extLst>
                  <a:ext uri="{FF2B5EF4-FFF2-40B4-BE49-F238E27FC236}">
                    <a16:creationId xmlns:a16="http://schemas.microsoft.com/office/drawing/2014/main" id="{30B7E551-776C-B540-BC1B-1A93FFC8D9C9}"/>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070ACFBA-DBDC-C54C-AA09-9483DC1D828B}"/>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1FF84152-FD64-2B44-813F-07A586A5043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ounded Rectangle 71">
                <a:extLst>
                  <a:ext uri="{FF2B5EF4-FFF2-40B4-BE49-F238E27FC236}">
                    <a16:creationId xmlns:a16="http://schemas.microsoft.com/office/drawing/2014/main" id="{8382BEAB-8799-0945-ADFC-913CF34FEFBD}"/>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ounded Rectangle 72">
                <a:extLst>
                  <a:ext uri="{FF2B5EF4-FFF2-40B4-BE49-F238E27FC236}">
                    <a16:creationId xmlns:a16="http://schemas.microsoft.com/office/drawing/2014/main" id="{42D7208E-F5FC-F04D-B32C-CDC45F011FD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ounded Rectangle 73">
                <a:extLst>
                  <a:ext uri="{FF2B5EF4-FFF2-40B4-BE49-F238E27FC236}">
                    <a16:creationId xmlns:a16="http://schemas.microsoft.com/office/drawing/2014/main" id="{4F897BAC-DAAA-EE4D-899C-F259A3E2A52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8" name="Rounded Rectangle 57">
              <a:extLst>
                <a:ext uri="{FF2B5EF4-FFF2-40B4-BE49-F238E27FC236}">
                  <a16:creationId xmlns:a16="http://schemas.microsoft.com/office/drawing/2014/main" id="{684A507D-AE3C-3D4B-8795-2EA2DBB970D8}"/>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587C53D9-3910-C44F-93EF-0F4E3D68171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B862B3A9-238A-7D40-886F-4F89A77B485F}"/>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F1D94FC9-045E-4546-8F51-3561C926945E}"/>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Rounded Rectangle 45">
            <a:extLst>
              <a:ext uri="{FF2B5EF4-FFF2-40B4-BE49-F238E27FC236}">
                <a16:creationId xmlns:a16="http://schemas.microsoft.com/office/drawing/2014/main" id="{B744DCFC-3124-B040-8002-D2B237748E76}"/>
              </a:ext>
            </a:extLst>
          </p:cNvPr>
          <p:cNvSpPr/>
          <p:nvPr/>
        </p:nvSpPr>
        <p:spPr bwMode="auto">
          <a:xfrm>
            <a:off x="364686" y="1887199"/>
            <a:ext cx="4093018"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$&gt; </a:t>
            </a:r>
            <a:r>
              <a:rPr lang="en-US" sz="3200" err="1">
                <a:solidFill>
                  <a:schemeClr val="bg1"/>
                </a:solidFill>
                <a:latin typeface="Cascadia Code" panose="020B0509020204030204" pitchFamily="49" charset="0"/>
                <a:ea typeface="Segoe UI" pitchFamily="34" charset="0"/>
                <a:cs typeface="Segoe UI" pitchFamily="34" charset="0"/>
              </a:rPr>
              <a:t>npm</a:t>
            </a:r>
            <a:r>
              <a:rPr lang="en-US" sz="3200">
                <a:solidFill>
                  <a:schemeClr val="bg1"/>
                </a:solidFill>
                <a:latin typeface="Cascadia Code" panose="020B0509020204030204" pitchFamily="49" charset="0"/>
                <a:ea typeface="Segoe UI" pitchFamily="34" charset="0"/>
                <a:cs typeface="Segoe UI" pitchFamily="34" charset="0"/>
              </a:rPr>
              <a:t> run build</a:t>
            </a:r>
          </a:p>
        </p:txBody>
      </p:sp>
      <p:sp>
        <p:nvSpPr>
          <p:cNvPr id="29" name="Oval 28">
            <a:extLst>
              <a:ext uri="{FF2B5EF4-FFF2-40B4-BE49-F238E27FC236}">
                <a16:creationId xmlns:a16="http://schemas.microsoft.com/office/drawing/2014/main" id="{0E39A009-9CB6-2644-8FF0-34D59F6AE428}"/>
              </a:ext>
            </a:extLst>
          </p:cNvPr>
          <p:cNvSpPr/>
          <p:nvPr/>
        </p:nvSpPr>
        <p:spPr bwMode="auto">
          <a:xfrm>
            <a:off x="6485082" y="1772235"/>
            <a:ext cx="1221035" cy="12252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063993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440378-19C6-2A4B-8161-52440FE001B6}"/>
              </a:ext>
            </a:extLst>
          </p:cNvPr>
          <p:cNvGrpSpPr/>
          <p:nvPr/>
        </p:nvGrpSpPr>
        <p:grpSpPr>
          <a:xfrm>
            <a:off x="381993" y="1328301"/>
            <a:ext cx="5029200" cy="4344813"/>
            <a:chOff x="381993" y="1328301"/>
            <a:chExt cx="5029200" cy="4344813"/>
          </a:xfrm>
        </p:grpSpPr>
        <p:grpSp>
          <p:nvGrpSpPr>
            <p:cNvPr id="5" name="Group 4">
              <a:extLst>
                <a:ext uri="{FF2B5EF4-FFF2-40B4-BE49-F238E27FC236}">
                  <a16:creationId xmlns:a16="http://schemas.microsoft.com/office/drawing/2014/main" id="{7EACCB46-1F42-5146-811A-86374840E363}"/>
                </a:ext>
              </a:extLst>
            </p:cNvPr>
            <p:cNvGrpSpPr/>
            <p:nvPr/>
          </p:nvGrpSpPr>
          <p:grpSpPr>
            <a:xfrm>
              <a:off x="381993" y="1328301"/>
              <a:ext cx="5029200" cy="4344813"/>
              <a:chOff x="365435" y="1782752"/>
              <a:chExt cx="5029200" cy="4344813"/>
            </a:xfrm>
          </p:grpSpPr>
          <p:sp>
            <p:nvSpPr>
              <p:cNvPr id="101" name="Rounded Rectangle 100">
                <a:extLst>
                  <a:ext uri="{FF2B5EF4-FFF2-40B4-BE49-F238E27FC236}">
                    <a16:creationId xmlns:a16="http://schemas.microsoft.com/office/drawing/2014/main" id="{7328D838-F0BD-C147-A852-333C179C6131}"/>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88" name="Rounded Rectangle 87">
                <a:extLst>
                  <a:ext uri="{FF2B5EF4-FFF2-40B4-BE49-F238E27FC236}">
                    <a16:creationId xmlns:a16="http://schemas.microsoft.com/office/drawing/2014/main" id="{36598E9C-0748-2D4D-A289-86489953301D}"/>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8" name="Oval 47">
              <a:extLst>
                <a:ext uri="{FF2B5EF4-FFF2-40B4-BE49-F238E27FC236}">
                  <a16:creationId xmlns:a16="http://schemas.microsoft.com/office/drawing/2014/main" id="{8CB87769-DB04-6F43-B8FC-DF822BCFE78E}"/>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A67F6859-4574-724C-AB47-270FF92B8AA9}"/>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660C6823-77A4-E849-97D9-FA09314F3CB6}"/>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E8909895-2EC8-124F-9920-64BD05070CE2}"/>
              </a:ext>
            </a:extLst>
          </p:cNvPr>
          <p:cNvGrpSpPr/>
          <p:nvPr/>
        </p:nvGrpSpPr>
        <p:grpSpPr>
          <a:xfrm>
            <a:off x="9615845" y="1387753"/>
            <a:ext cx="5152309" cy="4285361"/>
            <a:chOff x="2766670" y="4501023"/>
            <a:chExt cx="6661732" cy="5540803"/>
          </a:xfrm>
        </p:grpSpPr>
        <p:grpSp>
          <p:nvGrpSpPr>
            <p:cNvPr id="57" name="Group 56">
              <a:extLst>
                <a:ext uri="{FF2B5EF4-FFF2-40B4-BE49-F238E27FC236}">
                  <a16:creationId xmlns:a16="http://schemas.microsoft.com/office/drawing/2014/main" id="{CC09EB19-1D56-4948-8C35-52F718B6C63D}"/>
                </a:ext>
              </a:extLst>
            </p:cNvPr>
            <p:cNvGrpSpPr/>
            <p:nvPr/>
          </p:nvGrpSpPr>
          <p:grpSpPr>
            <a:xfrm>
              <a:off x="2766671" y="4955579"/>
              <a:ext cx="6661731" cy="5086247"/>
              <a:chOff x="7481119" y="2535113"/>
              <a:chExt cx="3875794" cy="2959177"/>
            </a:xfrm>
          </p:grpSpPr>
          <p:sp>
            <p:nvSpPr>
              <p:cNvPr id="62" name="Rectangle 61">
                <a:extLst>
                  <a:ext uri="{FF2B5EF4-FFF2-40B4-BE49-F238E27FC236}">
                    <a16:creationId xmlns:a16="http://schemas.microsoft.com/office/drawing/2014/main" id="{1131C6CD-114D-604D-9A29-4481EE223027}"/>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74B4A61D-0A0C-7D4F-AEC3-3FA319331DC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ounded Rectangle 63">
                <a:extLst>
                  <a:ext uri="{FF2B5EF4-FFF2-40B4-BE49-F238E27FC236}">
                    <a16:creationId xmlns:a16="http://schemas.microsoft.com/office/drawing/2014/main" id="{8FC08540-087F-BE4B-94FA-FB803EF36D2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ounded Rectangle 64">
                <a:extLst>
                  <a:ext uri="{FF2B5EF4-FFF2-40B4-BE49-F238E27FC236}">
                    <a16:creationId xmlns:a16="http://schemas.microsoft.com/office/drawing/2014/main" id="{D972DF35-421A-A643-9A2B-F9F533C1D49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Rounded Rectangle 65">
                <a:extLst>
                  <a:ext uri="{FF2B5EF4-FFF2-40B4-BE49-F238E27FC236}">
                    <a16:creationId xmlns:a16="http://schemas.microsoft.com/office/drawing/2014/main" id="{476AE577-3E4E-C247-AC1F-DB4DF935F95C}"/>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1E6504BA-96EE-344E-AA23-D90DFDB29056}"/>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ounded Rectangle 67">
                <a:extLst>
                  <a:ext uri="{FF2B5EF4-FFF2-40B4-BE49-F238E27FC236}">
                    <a16:creationId xmlns:a16="http://schemas.microsoft.com/office/drawing/2014/main" id="{F08B8C3E-85FB-594C-AC75-5C54C170E180}"/>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ounded Rectangle 68">
                <a:extLst>
                  <a:ext uri="{FF2B5EF4-FFF2-40B4-BE49-F238E27FC236}">
                    <a16:creationId xmlns:a16="http://schemas.microsoft.com/office/drawing/2014/main" id="{30B7E551-776C-B540-BC1B-1A93FFC8D9C9}"/>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070ACFBA-DBDC-C54C-AA09-9483DC1D828B}"/>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1FF84152-FD64-2B44-813F-07A586A5043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ounded Rectangle 71">
                <a:extLst>
                  <a:ext uri="{FF2B5EF4-FFF2-40B4-BE49-F238E27FC236}">
                    <a16:creationId xmlns:a16="http://schemas.microsoft.com/office/drawing/2014/main" id="{8382BEAB-8799-0945-ADFC-913CF34FEFBD}"/>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ounded Rectangle 72">
                <a:extLst>
                  <a:ext uri="{FF2B5EF4-FFF2-40B4-BE49-F238E27FC236}">
                    <a16:creationId xmlns:a16="http://schemas.microsoft.com/office/drawing/2014/main" id="{42D7208E-F5FC-F04D-B32C-CDC45F011FD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ounded Rectangle 73">
                <a:extLst>
                  <a:ext uri="{FF2B5EF4-FFF2-40B4-BE49-F238E27FC236}">
                    <a16:creationId xmlns:a16="http://schemas.microsoft.com/office/drawing/2014/main" id="{4F897BAC-DAAA-EE4D-899C-F259A3E2A52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8" name="Rounded Rectangle 57">
              <a:extLst>
                <a:ext uri="{FF2B5EF4-FFF2-40B4-BE49-F238E27FC236}">
                  <a16:creationId xmlns:a16="http://schemas.microsoft.com/office/drawing/2014/main" id="{684A507D-AE3C-3D4B-8795-2EA2DBB970D8}"/>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587C53D9-3910-C44F-93EF-0F4E3D68171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B862B3A9-238A-7D40-886F-4F89A77B485F}"/>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F1D94FC9-045E-4546-8F51-3561C926945E}"/>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69D6BBD2-E262-4A4E-B77E-00A7961503A5}"/>
              </a:ext>
            </a:extLst>
          </p:cNvPr>
          <p:cNvGrpSpPr/>
          <p:nvPr/>
        </p:nvGrpSpPr>
        <p:grpSpPr>
          <a:xfrm>
            <a:off x="6004347" y="1301242"/>
            <a:ext cx="2126266" cy="2116809"/>
            <a:chOff x="1985676" y="325890"/>
            <a:chExt cx="2479576" cy="2468548"/>
          </a:xfrm>
        </p:grpSpPr>
        <p:sp>
          <p:nvSpPr>
            <p:cNvPr id="79" name="Oval 78">
              <a:extLst>
                <a:ext uri="{FF2B5EF4-FFF2-40B4-BE49-F238E27FC236}">
                  <a16:creationId xmlns:a16="http://schemas.microsoft.com/office/drawing/2014/main" id="{1A8396CC-0662-2A40-A4FF-89A86DB0FC64}"/>
                </a:ext>
              </a:extLst>
            </p:cNvPr>
            <p:cNvSpPr/>
            <p:nvPr/>
          </p:nvSpPr>
          <p:spPr bwMode="auto">
            <a:xfrm>
              <a:off x="2330356" y="665057"/>
              <a:ext cx="1790215" cy="1790215"/>
            </a:xfrm>
            <a:prstGeom prst="ellipse">
              <a:avLst/>
            </a:prstGeom>
            <a:solidFill>
              <a:schemeClr val="bg1"/>
            </a:solidFill>
            <a:ln w="2540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48B5F267-FC6D-7C48-8B41-B53F5FC80E32}"/>
                </a:ext>
              </a:extLst>
            </p:cNvPr>
            <p:cNvSpPr/>
            <p:nvPr/>
          </p:nvSpPr>
          <p:spPr bwMode="auto">
            <a:xfrm>
              <a:off x="2563613" y="898314"/>
              <a:ext cx="1323700" cy="1323700"/>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3D153310-6A9F-9B4A-BE07-CA9C2DAC0600}"/>
                </a:ext>
              </a:extLst>
            </p:cNvPr>
            <p:cNvSpPr/>
            <p:nvPr/>
          </p:nvSpPr>
          <p:spPr bwMode="auto">
            <a:xfrm>
              <a:off x="2973464" y="1308165"/>
              <a:ext cx="503997" cy="503997"/>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rapezoid 7">
              <a:extLst>
                <a:ext uri="{FF2B5EF4-FFF2-40B4-BE49-F238E27FC236}">
                  <a16:creationId xmlns:a16="http://schemas.microsoft.com/office/drawing/2014/main" id="{1607F8F2-C78E-344C-B21F-5D469EF23341}"/>
                </a:ext>
              </a:extLst>
            </p:cNvPr>
            <p:cNvSpPr/>
            <p:nvPr/>
          </p:nvSpPr>
          <p:spPr bwMode="auto">
            <a:xfrm rot="10800000">
              <a:off x="2960895" y="234783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Trapezoid 79">
              <a:extLst>
                <a:ext uri="{FF2B5EF4-FFF2-40B4-BE49-F238E27FC236}">
                  <a16:creationId xmlns:a16="http://schemas.microsoft.com/office/drawing/2014/main" id="{0CDB1C08-0B8C-D947-96D8-E5362653EDA8}"/>
                </a:ext>
              </a:extLst>
            </p:cNvPr>
            <p:cNvSpPr/>
            <p:nvPr/>
          </p:nvSpPr>
          <p:spPr bwMode="auto">
            <a:xfrm rot="8100000">
              <a:off x="3697576" y="2061621"/>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1" name="Trapezoid 80">
              <a:extLst>
                <a:ext uri="{FF2B5EF4-FFF2-40B4-BE49-F238E27FC236}">
                  <a16:creationId xmlns:a16="http://schemas.microsoft.com/office/drawing/2014/main" id="{AE66FF42-176E-E84E-BDAE-A6217AE8931C}"/>
                </a:ext>
              </a:extLst>
            </p:cNvPr>
            <p:cNvSpPr/>
            <p:nvPr/>
          </p:nvSpPr>
          <p:spPr bwMode="auto">
            <a:xfrm rot="5400000">
              <a:off x="3977382" y="1349429"/>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Trapezoid 81">
              <a:extLst>
                <a:ext uri="{FF2B5EF4-FFF2-40B4-BE49-F238E27FC236}">
                  <a16:creationId xmlns:a16="http://schemas.microsoft.com/office/drawing/2014/main" id="{1BF79F7E-341F-CB49-B583-D1AF9AEE216B}"/>
                </a:ext>
              </a:extLst>
            </p:cNvPr>
            <p:cNvSpPr/>
            <p:nvPr/>
          </p:nvSpPr>
          <p:spPr bwMode="auto">
            <a:xfrm rot="16200000">
              <a:off x="1944412" y="133686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Trapezoid 82">
              <a:extLst>
                <a:ext uri="{FF2B5EF4-FFF2-40B4-BE49-F238E27FC236}">
                  <a16:creationId xmlns:a16="http://schemas.microsoft.com/office/drawing/2014/main" id="{DE70F3E3-3520-3742-9A3B-30EE94A824C8}"/>
                </a:ext>
              </a:extLst>
            </p:cNvPr>
            <p:cNvSpPr/>
            <p:nvPr/>
          </p:nvSpPr>
          <p:spPr bwMode="auto">
            <a:xfrm rot="13500000">
              <a:off x="2242205" y="2070003"/>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Trapezoid 83">
              <a:extLst>
                <a:ext uri="{FF2B5EF4-FFF2-40B4-BE49-F238E27FC236}">
                  <a16:creationId xmlns:a16="http://schemas.microsoft.com/office/drawing/2014/main" id="{A0FF89BD-99A2-4642-B76F-3805747414FC}"/>
                </a:ext>
              </a:extLst>
            </p:cNvPr>
            <p:cNvSpPr/>
            <p:nvPr/>
          </p:nvSpPr>
          <p:spPr bwMode="auto">
            <a:xfrm>
              <a:off x="2959816" y="32589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5" name="Trapezoid 84">
              <a:extLst>
                <a:ext uri="{FF2B5EF4-FFF2-40B4-BE49-F238E27FC236}">
                  <a16:creationId xmlns:a16="http://schemas.microsoft.com/office/drawing/2014/main" id="{90D36D7D-2C32-6B4B-BA63-2B654E1434BF}"/>
                </a:ext>
              </a:extLst>
            </p:cNvPr>
            <p:cNvSpPr/>
            <p:nvPr/>
          </p:nvSpPr>
          <p:spPr bwMode="auto">
            <a:xfrm rot="2700000">
              <a:off x="3683369" y="61210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Trapezoid 85">
              <a:extLst>
                <a:ext uri="{FF2B5EF4-FFF2-40B4-BE49-F238E27FC236}">
                  <a16:creationId xmlns:a16="http://schemas.microsoft.com/office/drawing/2014/main" id="{A3451E4F-BF7A-2E4E-B502-2FB873A3B0A4}"/>
                </a:ext>
              </a:extLst>
            </p:cNvPr>
            <p:cNvSpPr/>
            <p:nvPr/>
          </p:nvSpPr>
          <p:spPr bwMode="auto">
            <a:xfrm rot="-2700000">
              <a:off x="2241599" y="614423"/>
              <a:ext cx="529133" cy="44805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684F2D5D-1EF2-5B4B-A004-F155CB33160A}"/>
              </a:ext>
            </a:extLst>
          </p:cNvPr>
          <p:cNvSpPr txBox="1"/>
          <p:nvPr/>
        </p:nvSpPr>
        <p:spPr>
          <a:xfrm>
            <a:off x="6026960" y="3577824"/>
            <a:ext cx="4628393" cy="2215991"/>
          </a:xfrm>
          <a:prstGeom prst="rect">
            <a:avLst/>
          </a:prstGeom>
          <a:noFill/>
        </p:spPr>
        <p:txBody>
          <a:bodyPr wrap="square" lIns="0" tIns="0" rIns="0" bIns="0" rtlCol="0">
            <a:spAutoFit/>
          </a:bodyPr>
          <a:lstStyle/>
          <a:p>
            <a:pPr algn="l"/>
            <a:r>
              <a:rPr lang="en-US" sz="3600">
                <a:solidFill>
                  <a:schemeClr val="accent2"/>
                </a:solidFill>
                <a:latin typeface="Cascadia Code" panose="020B0509020204030204" pitchFamily="49" charset="0"/>
              </a:rPr>
              <a:t>/build</a:t>
            </a:r>
          </a:p>
          <a:p>
            <a:pPr algn="l"/>
            <a:r>
              <a:rPr lang="en-US" sz="3600">
                <a:solidFill>
                  <a:schemeClr val="accent2"/>
                </a:solidFill>
                <a:latin typeface="Cascadia Code" panose="020B0509020204030204" pitchFamily="49" charset="0"/>
              </a:rPr>
              <a:t>  </a:t>
            </a:r>
            <a:r>
              <a:rPr lang="en-US" sz="3600" err="1">
                <a:solidFill>
                  <a:schemeClr val="accent2"/>
                </a:solidFill>
                <a:latin typeface="Cascadia Code" panose="020B0509020204030204" pitchFamily="49" charset="0"/>
              </a:rPr>
              <a:t>index.html</a:t>
            </a:r>
            <a:endParaRPr lang="en-US" sz="3600">
              <a:solidFill>
                <a:schemeClr val="accent2"/>
              </a:solidFill>
              <a:latin typeface="Cascadia Code" panose="020B0509020204030204" pitchFamily="49" charset="0"/>
            </a:endParaRPr>
          </a:p>
          <a:p>
            <a:pPr algn="l"/>
            <a:r>
              <a:rPr lang="en-US" sz="3600">
                <a:solidFill>
                  <a:schemeClr val="accent2"/>
                </a:solidFill>
                <a:latin typeface="Cascadia Code" panose="020B0509020204030204" pitchFamily="49" charset="0"/>
              </a:rPr>
              <a:t>  </a:t>
            </a:r>
            <a:r>
              <a:rPr lang="en-US" sz="3600" err="1">
                <a:solidFill>
                  <a:schemeClr val="accent2"/>
                </a:solidFill>
                <a:latin typeface="Cascadia Code" panose="020B0509020204030204" pitchFamily="49" charset="0"/>
              </a:rPr>
              <a:t>main.min.js</a:t>
            </a:r>
            <a:endParaRPr lang="en-US" sz="3600">
              <a:solidFill>
                <a:schemeClr val="accent2"/>
              </a:solidFill>
              <a:latin typeface="Cascadia Code" panose="020B0509020204030204" pitchFamily="49" charset="0"/>
            </a:endParaRPr>
          </a:p>
          <a:p>
            <a:pPr algn="l"/>
            <a:r>
              <a:rPr lang="en-US" sz="3600">
                <a:solidFill>
                  <a:schemeClr val="accent2"/>
                </a:solidFill>
                <a:latin typeface="Cascadia Code" panose="020B0509020204030204" pitchFamily="49" charset="0"/>
              </a:rPr>
              <a:t>  </a:t>
            </a:r>
            <a:r>
              <a:rPr lang="en-US" sz="3600" err="1">
                <a:solidFill>
                  <a:schemeClr val="accent2"/>
                </a:solidFill>
                <a:latin typeface="Cascadia Code" panose="020B0509020204030204" pitchFamily="49" charset="0"/>
              </a:rPr>
              <a:t>main.min.css</a:t>
            </a:r>
            <a:endParaRPr lang="en-US" sz="3600">
              <a:solidFill>
                <a:schemeClr val="accent2"/>
              </a:solidFill>
              <a:latin typeface="Cascadia Code" panose="020B0509020204030204" pitchFamily="49" charset="0"/>
            </a:endParaRPr>
          </a:p>
        </p:txBody>
      </p:sp>
      <p:sp>
        <p:nvSpPr>
          <p:cNvPr id="53" name="Oval 52">
            <a:extLst>
              <a:ext uri="{FF2B5EF4-FFF2-40B4-BE49-F238E27FC236}">
                <a16:creationId xmlns:a16="http://schemas.microsoft.com/office/drawing/2014/main" id="{B0789B66-F73E-CC44-9F6A-F51815DB1FE0}"/>
              </a:ext>
            </a:extLst>
          </p:cNvPr>
          <p:cNvSpPr/>
          <p:nvPr/>
        </p:nvSpPr>
        <p:spPr bwMode="auto">
          <a:xfrm>
            <a:off x="6503419" y="1791476"/>
            <a:ext cx="1135089" cy="113508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Rounded Rectangle 54">
            <a:extLst>
              <a:ext uri="{FF2B5EF4-FFF2-40B4-BE49-F238E27FC236}">
                <a16:creationId xmlns:a16="http://schemas.microsoft.com/office/drawing/2014/main" id="{3F5A1FDD-26CF-1541-A12B-BA55B313CEAF}"/>
              </a:ext>
            </a:extLst>
          </p:cNvPr>
          <p:cNvSpPr/>
          <p:nvPr/>
        </p:nvSpPr>
        <p:spPr bwMode="auto">
          <a:xfrm>
            <a:off x="364686" y="2519466"/>
            <a:ext cx="4093018"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lnSpc>
                <a:spcPct val="150000"/>
              </a:lnSpc>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Success!</a:t>
            </a:r>
          </a:p>
          <a:p>
            <a:pPr algn="l" defTabSz="932472" fontAlgn="base">
              <a:lnSpc>
                <a:spcPct val="150000"/>
              </a:lnSpc>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$&gt;</a:t>
            </a:r>
          </a:p>
        </p:txBody>
      </p:sp>
      <p:sp>
        <p:nvSpPr>
          <p:cNvPr id="56" name="Oval 55">
            <a:extLst>
              <a:ext uri="{FF2B5EF4-FFF2-40B4-BE49-F238E27FC236}">
                <a16:creationId xmlns:a16="http://schemas.microsoft.com/office/drawing/2014/main" id="{169AC87C-D502-5142-A43D-691D651F97A4}"/>
              </a:ext>
            </a:extLst>
          </p:cNvPr>
          <p:cNvSpPr/>
          <p:nvPr/>
        </p:nvSpPr>
        <p:spPr bwMode="auto">
          <a:xfrm>
            <a:off x="6485082" y="1772235"/>
            <a:ext cx="1221035" cy="122525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Rounded Rectangle 45">
            <a:extLst>
              <a:ext uri="{FF2B5EF4-FFF2-40B4-BE49-F238E27FC236}">
                <a16:creationId xmlns:a16="http://schemas.microsoft.com/office/drawing/2014/main" id="{B744DCFC-3124-B040-8002-D2B237748E76}"/>
              </a:ext>
            </a:extLst>
          </p:cNvPr>
          <p:cNvSpPr/>
          <p:nvPr/>
        </p:nvSpPr>
        <p:spPr bwMode="auto">
          <a:xfrm>
            <a:off x="364686" y="1887199"/>
            <a:ext cx="4093018"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$&gt; </a:t>
            </a:r>
            <a:r>
              <a:rPr lang="en-US" sz="3200" err="1">
                <a:solidFill>
                  <a:schemeClr val="bg1"/>
                </a:solidFill>
                <a:latin typeface="Cascadia Code" panose="020B0509020204030204" pitchFamily="49" charset="0"/>
                <a:ea typeface="Segoe UI" pitchFamily="34" charset="0"/>
                <a:cs typeface="Segoe UI" pitchFamily="34" charset="0"/>
              </a:rPr>
              <a:t>npm</a:t>
            </a:r>
            <a:r>
              <a:rPr lang="en-US" sz="3200">
                <a:solidFill>
                  <a:schemeClr val="bg1"/>
                </a:solidFill>
                <a:latin typeface="Cascadia Code" panose="020B0509020204030204" pitchFamily="49" charset="0"/>
                <a:ea typeface="Segoe UI" pitchFamily="34" charset="0"/>
                <a:cs typeface="Segoe UI" pitchFamily="34" charset="0"/>
              </a:rPr>
              <a:t> run build</a:t>
            </a:r>
          </a:p>
        </p:txBody>
      </p:sp>
      <p:pic>
        <p:nvPicPr>
          <p:cNvPr id="51" name="Picture 50" descr="A picture containing drawing&#10;&#10;Description automatically generated">
            <a:extLst>
              <a:ext uri="{FF2B5EF4-FFF2-40B4-BE49-F238E27FC236}">
                <a16:creationId xmlns:a16="http://schemas.microsoft.com/office/drawing/2014/main" id="{B4EF85EB-F272-1544-8B93-CA2FE6F4833B}"/>
              </a:ext>
            </a:extLst>
          </p:cNvPr>
          <p:cNvPicPr>
            <a:picLocks noChangeAspect="1"/>
          </p:cNvPicPr>
          <p:nvPr/>
        </p:nvPicPr>
        <p:blipFill>
          <a:blip r:embed="rId3"/>
          <a:stretch>
            <a:fillRect/>
          </a:stretch>
        </p:blipFill>
        <p:spPr>
          <a:xfrm>
            <a:off x="14085833" y="915734"/>
            <a:ext cx="1364639" cy="1101946"/>
          </a:xfrm>
          <a:prstGeom prst="rect">
            <a:avLst/>
          </a:prstGeom>
        </p:spPr>
      </p:pic>
    </p:spTree>
    <p:extLst>
      <p:ext uri="{BB962C8B-B14F-4D97-AF65-F5344CB8AC3E}">
        <p14:creationId xmlns:p14="http://schemas.microsoft.com/office/powerpoint/2010/main" val="31395527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56"/>
                                        </p:tgtEl>
                                      </p:cBhvr>
                                    </p:animEffect>
                                    <p:set>
                                      <p:cBhvr>
                                        <p:cTn id="7" dur="1" fill="hold">
                                          <p:stCondLst>
                                            <p:cond delay="499"/>
                                          </p:stCondLst>
                                        </p:cTn>
                                        <p:tgtEl>
                                          <p:spTgt spid="56"/>
                                        </p:tgtEl>
                                        <p:attrNameLst>
                                          <p:attrName>style.visibility</p:attrName>
                                        </p:attrNameLst>
                                      </p:cBhvr>
                                      <p:to>
                                        <p:strVal val="hidden"/>
                                      </p:to>
                                    </p:set>
                                  </p:childTnLst>
                                </p:cTn>
                              </p:par>
                            </p:childTnLst>
                          </p:cTn>
                        </p:par>
                        <p:par>
                          <p:cTn id="8" fill="hold">
                            <p:stCondLst>
                              <p:cond delay="500"/>
                            </p:stCondLst>
                            <p:childTnLst>
                              <p:par>
                                <p:cTn id="9" presetID="8" presetClass="emph" presetSubtype="0" fill="hold" nodeType="afterEffect">
                                  <p:stCondLst>
                                    <p:cond delay="0"/>
                                  </p:stCondLst>
                                  <p:childTnLst>
                                    <p:animRot by="21600000">
                                      <p:cBhvr>
                                        <p:cTn id="10" dur="3000" fill="hold"/>
                                        <p:tgtEl>
                                          <p:spTgt spid="9"/>
                                        </p:tgtEl>
                                        <p:attrNameLst>
                                          <p:attrName>r</p:attrName>
                                        </p:attrNameLst>
                                      </p:cBhvr>
                                    </p:animRot>
                                  </p:childTnLst>
                                </p:cTn>
                              </p:par>
                            </p:childTnLst>
                          </p:cTn>
                        </p:par>
                        <p:par>
                          <p:cTn id="11" fill="hold">
                            <p:stCondLst>
                              <p:cond delay="3500"/>
                            </p:stCondLst>
                            <p:childTnLst>
                              <p:par>
                                <p:cTn id="12" presetID="10" presetClass="entr" presetSubtype="0" fill="hold" grpId="0"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500"/>
                                        <p:tgtEl>
                                          <p:spTgt spid="53"/>
                                        </p:tgtEl>
                                      </p:cBhvr>
                                    </p:animEffect>
                                  </p:childTnLst>
                                </p:cTn>
                              </p:par>
                            </p:childTnLst>
                          </p:cTn>
                        </p:par>
                        <p:par>
                          <p:cTn id="15" fill="hold">
                            <p:stCondLst>
                              <p:cond delay="4000"/>
                            </p:stCondLst>
                            <p:childTnLst>
                              <p:par>
                                <p:cTn id="16" presetID="10"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par>
                          <p:cTn id="19" fill="hold">
                            <p:stCondLst>
                              <p:cond delay="4500"/>
                            </p:stCondLst>
                            <p:childTnLst>
                              <p:par>
                                <p:cTn id="20" presetID="10" presetClass="entr" presetSubtype="0" fill="hold" grpId="0" nodeType="after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10">
                                            <p:txEl>
                                              <p:pRg st="1" end="1"/>
                                            </p:txEl>
                                          </p:spTgt>
                                        </p:tgtEl>
                                        <p:attrNameLst>
                                          <p:attrName>style.visibility</p:attrName>
                                        </p:attrNameLst>
                                      </p:cBhvr>
                                      <p:to>
                                        <p:strVal val="visible"/>
                                      </p:to>
                                    </p:set>
                                    <p:animEffect transition="in" filter="fade">
                                      <p:cBhvr>
                                        <p:cTn id="26" dur="500"/>
                                        <p:tgtEl>
                                          <p:spTgt spid="10">
                                            <p:txEl>
                                              <p:pRg st="1" end="1"/>
                                            </p:txEl>
                                          </p:spTgt>
                                        </p:tgtEl>
                                      </p:cBhvr>
                                    </p:animEffect>
                                  </p:childTnLst>
                                </p:cTn>
                              </p:par>
                            </p:childTnLst>
                          </p:cTn>
                        </p:par>
                        <p:par>
                          <p:cTn id="27" fill="hold">
                            <p:stCondLst>
                              <p:cond delay="5500"/>
                            </p:stCondLst>
                            <p:childTnLst>
                              <p:par>
                                <p:cTn id="28" presetID="10" presetClass="entr" presetSubtype="0" fill="hold" grpId="0" nodeType="afterEffect">
                                  <p:stCondLst>
                                    <p:cond delay="0"/>
                                  </p:stCondLst>
                                  <p:childTnLst>
                                    <p:set>
                                      <p:cBhvr>
                                        <p:cTn id="29" dur="1" fill="hold">
                                          <p:stCondLst>
                                            <p:cond delay="0"/>
                                          </p:stCondLst>
                                        </p:cTn>
                                        <p:tgtEl>
                                          <p:spTgt spid="10">
                                            <p:txEl>
                                              <p:pRg st="2" end="2"/>
                                            </p:txEl>
                                          </p:spTgt>
                                        </p:tgtEl>
                                        <p:attrNameLst>
                                          <p:attrName>style.visibility</p:attrName>
                                        </p:attrNameLst>
                                      </p:cBhvr>
                                      <p:to>
                                        <p:strVal val="visible"/>
                                      </p:to>
                                    </p:set>
                                    <p:animEffect transition="in" filter="fade">
                                      <p:cBhvr>
                                        <p:cTn id="30" dur="500"/>
                                        <p:tgtEl>
                                          <p:spTgt spid="10">
                                            <p:txEl>
                                              <p:pRg st="2" end="2"/>
                                            </p:txEl>
                                          </p:spTgt>
                                        </p:tgtEl>
                                      </p:cBhvr>
                                    </p:animEffect>
                                  </p:childTnLst>
                                </p:cTn>
                              </p:par>
                            </p:childTnLst>
                          </p:cTn>
                        </p:par>
                        <p:par>
                          <p:cTn id="31" fill="hold">
                            <p:stCondLst>
                              <p:cond delay="6000"/>
                            </p:stCondLst>
                            <p:childTnLst>
                              <p:par>
                                <p:cTn id="32" presetID="10" presetClass="entr" presetSubtype="0" fill="hold" grpId="0" nodeType="afterEffect">
                                  <p:stCondLst>
                                    <p:cond delay="0"/>
                                  </p:stCondLst>
                                  <p:childTnLst>
                                    <p:set>
                                      <p:cBhvr>
                                        <p:cTn id="33" dur="1" fill="hold">
                                          <p:stCondLst>
                                            <p:cond delay="0"/>
                                          </p:stCondLst>
                                        </p:cTn>
                                        <p:tgtEl>
                                          <p:spTgt spid="10">
                                            <p:txEl>
                                              <p:pRg st="3" end="3"/>
                                            </p:txEl>
                                          </p:spTgt>
                                        </p:tgtEl>
                                        <p:attrNameLst>
                                          <p:attrName>style.visibility</p:attrName>
                                        </p:attrNameLst>
                                      </p:cBhvr>
                                      <p:to>
                                        <p:strVal val="visible"/>
                                      </p:to>
                                    </p:set>
                                    <p:animEffect transition="in" filter="fade">
                                      <p:cBhvr>
                                        <p:cTn id="34"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P spid="53" grpId="0" animBg="1"/>
      <p:bldP spid="55" grpId="0"/>
      <p:bldP spid="5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109882" y="2552706"/>
            <a:ext cx="1452283" cy="1452283"/>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4">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12957" y="4136505"/>
            <a:ext cx="2400475" cy="430887"/>
          </a:xfrm>
          <a:prstGeom prst="rect">
            <a:avLst/>
          </a:prstGeom>
          <a:noFill/>
        </p:spPr>
        <p:txBody>
          <a:bodyPr wrap="square" lIns="0" tIns="0" rIns="0" bIns="0" rtlCol="0">
            <a:spAutoFit/>
          </a:bodyPr>
          <a:lstStyle/>
          <a:p>
            <a:pPr algn="ctr"/>
            <a:r>
              <a:rPr lang="en-US" sz="2800"/>
              <a:t>Your code</a:t>
            </a:r>
          </a:p>
        </p:txBody>
      </p:sp>
    </p:spTree>
    <p:extLst>
      <p:ext uri="{BB962C8B-B14F-4D97-AF65-F5344CB8AC3E}">
        <p14:creationId xmlns:p14="http://schemas.microsoft.com/office/powerpoint/2010/main" val="5168035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5440378-19C6-2A4B-8161-52440FE001B6}"/>
              </a:ext>
            </a:extLst>
          </p:cNvPr>
          <p:cNvGrpSpPr/>
          <p:nvPr/>
        </p:nvGrpSpPr>
        <p:grpSpPr>
          <a:xfrm>
            <a:off x="-4156756" y="1328301"/>
            <a:ext cx="5029200" cy="4344813"/>
            <a:chOff x="381993" y="1328301"/>
            <a:chExt cx="5029200" cy="4344813"/>
          </a:xfrm>
        </p:grpSpPr>
        <p:grpSp>
          <p:nvGrpSpPr>
            <p:cNvPr id="5" name="Group 4">
              <a:extLst>
                <a:ext uri="{FF2B5EF4-FFF2-40B4-BE49-F238E27FC236}">
                  <a16:creationId xmlns:a16="http://schemas.microsoft.com/office/drawing/2014/main" id="{7EACCB46-1F42-5146-811A-86374840E363}"/>
                </a:ext>
              </a:extLst>
            </p:cNvPr>
            <p:cNvGrpSpPr/>
            <p:nvPr/>
          </p:nvGrpSpPr>
          <p:grpSpPr>
            <a:xfrm>
              <a:off x="381993" y="1328301"/>
              <a:ext cx="5029200" cy="4344813"/>
              <a:chOff x="365435" y="1782752"/>
              <a:chExt cx="5029200" cy="4344813"/>
            </a:xfrm>
          </p:grpSpPr>
          <p:sp>
            <p:nvSpPr>
              <p:cNvPr id="101" name="Rounded Rectangle 100">
                <a:extLst>
                  <a:ext uri="{FF2B5EF4-FFF2-40B4-BE49-F238E27FC236}">
                    <a16:creationId xmlns:a16="http://schemas.microsoft.com/office/drawing/2014/main" id="{7328D838-F0BD-C147-A852-333C179C6131}"/>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88" name="Rounded Rectangle 87">
                <a:extLst>
                  <a:ext uri="{FF2B5EF4-FFF2-40B4-BE49-F238E27FC236}">
                    <a16:creationId xmlns:a16="http://schemas.microsoft.com/office/drawing/2014/main" id="{36598E9C-0748-2D4D-A289-86489953301D}"/>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8" name="Oval 47">
              <a:extLst>
                <a:ext uri="{FF2B5EF4-FFF2-40B4-BE49-F238E27FC236}">
                  <a16:creationId xmlns:a16="http://schemas.microsoft.com/office/drawing/2014/main" id="{8CB87769-DB04-6F43-B8FC-DF822BCFE78E}"/>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Oval 48">
              <a:extLst>
                <a:ext uri="{FF2B5EF4-FFF2-40B4-BE49-F238E27FC236}">
                  <a16:creationId xmlns:a16="http://schemas.microsoft.com/office/drawing/2014/main" id="{A67F6859-4574-724C-AB47-270FF92B8AA9}"/>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660C6823-77A4-E849-97D9-FA09314F3CB6}"/>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7" name="Group 46">
            <a:extLst>
              <a:ext uri="{FF2B5EF4-FFF2-40B4-BE49-F238E27FC236}">
                <a16:creationId xmlns:a16="http://schemas.microsoft.com/office/drawing/2014/main" id="{E8909895-2EC8-124F-9920-64BD05070CE2}"/>
              </a:ext>
            </a:extLst>
          </p:cNvPr>
          <p:cNvGrpSpPr/>
          <p:nvPr/>
        </p:nvGrpSpPr>
        <p:grpSpPr>
          <a:xfrm>
            <a:off x="5077096" y="1387753"/>
            <a:ext cx="5152309" cy="4285361"/>
            <a:chOff x="2766670" y="4501023"/>
            <a:chExt cx="6661732" cy="5540803"/>
          </a:xfrm>
        </p:grpSpPr>
        <p:grpSp>
          <p:nvGrpSpPr>
            <p:cNvPr id="57" name="Group 56">
              <a:extLst>
                <a:ext uri="{FF2B5EF4-FFF2-40B4-BE49-F238E27FC236}">
                  <a16:creationId xmlns:a16="http://schemas.microsoft.com/office/drawing/2014/main" id="{CC09EB19-1D56-4948-8C35-52F718B6C63D}"/>
                </a:ext>
              </a:extLst>
            </p:cNvPr>
            <p:cNvGrpSpPr/>
            <p:nvPr/>
          </p:nvGrpSpPr>
          <p:grpSpPr>
            <a:xfrm>
              <a:off x="2766671" y="4955579"/>
              <a:ext cx="6661731" cy="5086247"/>
              <a:chOff x="7481119" y="2535113"/>
              <a:chExt cx="3875794" cy="2959177"/>
            </a:xfrm>
          </p:grpSpPr>
          <p:sp>
            <p:nvSpPr>
              <p:cNvPr id="62" name="Rectangle 61">
                <a:extLst>
                  <a:ext uri="{FF2B5EF4-FFF2-40B4-BE49-F238E27FC236}">
                    <a16:creationId xmlns:a16="http://schemas.microsoft.com/office/drawing/2014/main" id="{1131C6CD-114D-604D-9A29-4481EE223027}"/>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ounded Rectangle 62">
                <a:extLst>
                  <a:ext uri="{FF2B5EF4-FFF2-40B4-BE49-F238E27FC236}">
                    <a16:creationId xmlns:a16="http://schemas.microsoft.com/office/drawing/2014/main" id="{74B4A61D-0A0C-7D4F-AEC3-3FA319331DC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ounded Rectangle 63">
                <a:extLst>
                  <a:ext uri="{FF2B5EF4-FFF2-40B4-BE49-F238E27FC236}">
                    <a16:creationId xmlns:a16="http://schemas.microsoft.com/office/drawing/2014/main" id="{8FC08540-087F-BE4B-94FA-FB803EF36D2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ounded Rectangle 64">
                <a:extLst>
                  <a:ext uri="{FF2B5EF4-FFF2-40B4-BE49-F238E27FC236}">
                    <a16:creationId xmlns:a16="http://schemas.microsoft.com/office/drawing/2014/main" id="{D972DF35-421A-A643-9A2B-F9F533C1D49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Rounded Rectangle 65">
                <a:extLst>
                  <a:ext uri="{FF2B5EF4-FFF2-40B4-BE49-F238E27FC236}">
                    <a16:creationId xmlns:a16="http://schemas.microsoft.com/office/drawing/2014/main" id="{476AE577-3E4E-C247-AC1F-DB4DF935F95C}"/>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1E6504BA-96EE-344E-AA23-D90DFDB29056}"/>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ounded Rectangle 67">
                <a:extLst>
                  <a:ext uri="{FF2B5EF4-FFF2-40B4-BE49-F238E27FC236}">
                    <a16:creationId xmlns:a16="http://schemas.microsoft.com/office/drawing/2014/main" id="{F08B8C3E-85FB-594C-AC75-5C54C170E180}"/>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ounded Rectangle 68">
                <a:extLst>
                  <a:ext uri="{FF2B5EF4-FFF2-40B4-BE49-F238E27FC236}">
                    <a16:creationId xmlns:a16="http://schemas.microsoft.com/office/drawing/2014/main" id="{30B7E551-776C-B540-BC1B-1A93FFC8D9C9}"/>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0" name="Rounded Rectangle 69">
                <a:extLst>
                  <a:ext uri="{FF2B5EF4-FFF2-40B4-BE49-F238E27FC236}">
                    <a16:creationId xmlns:a16="http://schemas.microsoft.com/office/drawing/2014/main" id="{070ACFBA-DBDC-C54C-AA09-9483DC1D828B}"/>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1" name="Rounded Rectangle 70">
                <a:extLst>
                  <a:ext uri="{FF2B5EF4-FFF2-40B4-BE49-F238E27FC236}">
                    <a16:creationId xmlns:a16="http://schemas.microsoft.com/office/drawing/2014/main" id="{1FF84152-FD64-2B44-813F-07A586A50431}"/>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ounded Rectangle 71">
                <a:extLst>
                  <a:ext uri="{FF2B5EF4-FFF2-40B4-BE49-F238E27FC236}">
                    <a16:creationId xmlns:a16="http://schemas.microsoft.com/office/drawing/2014/main" id="{8382BEAB-8799-0945-ADFC-913CF34FEFBD}"/>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ounded Rectangle 72">
                <a:extLst>
                  <a:ext uri="{FF2B5EF4-FFF2-40B4-BE49-F238E27FC236}">
                    <a16:creationId xmlns:a16="http://schemas.microsoft.com/office/drawing/2014/main" id="{42D7208E-F5FC-F04D-B32C-CDC45F011FD8}"/>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4" name="Rounded Rectangle 73">
                <a:extLst>
                  <a:ext uri="{FF2B5EF4-FFF2-40B4-BE49-F238E27FC236}">
                    <a16:creationId xmlns:a16="http://schemas.microsoft.com/office/drawing/2014/main" id="{4F897BAC-DAAA-EE4D-899C-F259A3E2A52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8" name="Rounded Rectangle 57">
              <a:extLst>
                <a:ext uri="{FF2B5EF4-FFF2-40B4-BE49-F238E27FC236}">
                  <a16:creationId xmlns:a16="http://schemas.microsoft.com/office/drawing/2014/main" id="{684A507D-AE3C-3D4B-8795-2EA2DBB970D8}"/>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587C53D9-3910-C44F-93EF-0F4E3D68171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B862B3A9-238A-7D40-886F-4F89A77B485F}"/>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F1D94FC9-045E-4546-8F51-3561C926945E}"/>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69D6BBD2-E262-4A4E-B77E-00A7961503A5}"/>
              </a:ext>
            </a:extLst>
          </p:cNvPr>
          <p:cNvGrpSpPr/>
          <p:nvPr/>
        </p:nvGrpSpPr>
        <p:grpSpPr>
          <a:xfrm>
            <a:off x="1465598" y="1301242"/>
            <a:ext cx="2126266" cy="2116809"/>
            <a:chOff x="1985676" y="325890"/>
            <a:chExt cx="2479576" cy="2468548"/>
          </a:xfrm>
        </p:grpSpPr>
        <p:sp>
          <p:nvSpPr>
            <p:cNvPr id="79" name="Oval 78">
              <a:extLst>
                <a:ext uri="{FF2B5EF4-FFF2-40B4-BE49-F238E27FC236}">
                  <a16:creationId xmlns:a16="http://schemas.microsoft.com/office/drawing/2014/main" id="{1A8396CC-0662-2A40-A4FF-89A86DB0FC64}"/>
                </a:ext>
              </a:extLst>
            </p:cNvPr>
            <p:cNvSpPr/>
            <p:nvPr/>
          </p:nvSpPr>
          <p:spPr bwMode="auto">
            <a:xfrm>
              <a:off x="2330356" y="665057"/>
              <a:ext cx="1790215" cy="1790215"/>
            </a:xfrm>
            <a:prstGeom prst="ellipse">
              <a:avLst/>
            </a:prstGeom>
            <a:solidFill>
              <a:schemeClr val="bg1"/>
            </a:solidFill>
            <a:ln w="2540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Oval 5">
              <a:extLst>
                <a:ext uri="{FF2B5EF4-FFF2-40B4-BE49-F238E27FC236}">
                  <a16:creationId xmlns:a16="http://schemas.microsoft.com/office/drawing/2014/main" id="{48B5F267-FC6D-7C48-8B41-B53F5FC80E32}"/>
                </a:ext>
              </a:extLst>
            </p:cNvPr>
            <p:cNvSpPr/>
            <p:nvPr/>
          </p:nvSpPr>
          <p:spPr bwMode="auto">
            <a:xfrm>
              <a:off x="2563613" y="898314"/>
              <a:ext cx="1323700" cy="1323700"/>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3D153310-6A9F-9B4A-BE07-CA9C2DAC0600}"/>
                </a:ext>
              </a:extLst>
            </p:cNvPr>
            <p:cNvSpPr/>
            <p:nvPr/>
          </p:nvSpPr>
          <p:spPr bwMode="auto">
            <a:xfrm>
              <a:off x="2973464" y="1308165"/>
              <a:ext cx="503997" cy="503997"/>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rapezoid 7">
              <a:extLst>
                <a:ext uri="{FF2B5EF4-FFF2-40B4-BE49-F238E27FC236}">
                  <a16:creationId xmlns:a16="http://schemas.microsoft.com/office/drawing/2014/main" id="{1607F8F2-C78E-344C-B21F-5D469EF23341}"/>
                </a:ext>
              </a:extLst>
            </p:cNvPr>
            <p:cNvSpPr/>
            <p:nvPr/>
          </p:nvSpPr>
          <p:spPr bwMode="auto">
            <a:xfrm rot="10800000">
              <a:off x="2960895" y="234783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0" name="Trapezoid 79">
              <a:extLst>
                <a:ext uri="{FF2B5EF4-FFF2-40B4-BE49-F238E27FC236}">
                  <a16:creationId xmlns:a16="http://schemas.microsoft.com/office/drawing/2014/main" id="{0CDB1C08-0B8C-D947-96D8-E5362653EDA8}"/>
                </a:ext>
              </a:extLst>
            </p:cNvPr>
            <p:cNvSpPr/>
            <p:nvPr/>
          </p:nvSpPr>
          <p:spPr bwMode="auto">
            <a:xfrm rot="8100000">
              <a:off x="3697576" y="2061621"/>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1" name="Trapezoid 80">
              <a:extLst>
                <a:ext uri="{FF2B5EF4-FFF2-40B4-BE49-F238E27FC236}">
                  <a16:creationId xmlns:a16="http://schemas.microsoft.com/office/drawing/2014/main" id="{AE66FF42-176E-E84E-BDAE-A6217AE8931C}"/>
                </a:ext>
              </a:extLst>
            </p:cNvPr>
            <p:cNvSpPr/>
            <p:nvPr/>
          </p:nvSpPr>
          <p:spPr bwMode="auto">
            <a:xfrm rot="5400000">
              <a:off x="3977382" y="1349429"/>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2" name="Trapezoid 81">
              <a:extLst>
                <a:ext uri="{FF2B5EF4-FFF2-40B4-BE49-F238E27FC236}">
                  <a16:creationId xmlns:a16="http://schemas.microsoft.com/office/drawing/2014/main" id="{1BF79F7E-341F-CB49-B583-D1AF9AEE216B}"/>
                </a:ext>
              </a:extLst>
            </p:cNvPr>
            <p:cNvSpPr/>
            <p:nvPr/>
          </p:nvSpPr>
          <p:spPr bwMode="auto">
            <a:xfrm rot="16200000">
              <a:off x="1944412" y="133686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Trapezoid 82">
              <a:extLst>
                <a:ext uri="{FF2B5EF4-FFF2-40B4-BE49-F238E27FC236}">
                  <a16:creationId xmlns:a16="http://schemas.microsoft.com/office/drawing/2014/main" id="{DE70F3E3-3520-3742-9A3B-30EE94A824C8}"/>
                </a:ext>
              </a:extLst>
            </p:cNvPr>
            <p:cNvSpPr/>
            <p:nvPr/>
          </p:nvSpPr>
          <p:spPr bwMode="auto">
            <a:xfrm rot="13500000">
              <a:off x="2242205" y="2070003"/>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4" name="Trapezoid 83">
              <a:extLst>
                <a:ext uri="{FF2B5EF4-FFF2-40B4-BE49-F238E27FC236}">
                  <a16:creationId xmlns:a16="http://schemas.microsoft.com/office/drawing/2014/main" id="{A0FF89BD-99A2-4642-B76F-3805747414FC}"/>
                </a:ext>
              </a:extLst>
            </p:cNvPr>
            <p:cNvSpPr/>
            <p:nvPr/>
          </p:nvSpPr>
          <p:spPr bwMode="auto">
            <a:xfrm>
              <a:off x="2959816" y="32589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5" name="Trapezoid 84">
              <a:extLst>
                <a:ext uri="{FF2B5EF4-FFF2-40B4-BE49-F238E27FC236}">
                  <a16:creationId xmlns:a16="http://schemas.microsoft.com/office/drawing/2014/main" id="{90D36D7D-2C32-6B4B-BA63-2B654E1434BF}"/>
                </a:ext>
              </a:extLst>
            </p:cNvPr>
            <p:cNvSpPr/>
            <p:nvPr/>
          </p:nvSpPr>
          <p:spPr bwMode="auto">
            <a:xfrm rot="2700000">
              <a:off x="3683369" y="61210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6" name="Trapezoid 85">
              <a:extLst>
                <a:ext uri="{FF2B5EF4-FFF2-40B4-BE49-F238E27FC236}">
                  <a16:creationId xmlns:a16="http://schemas.microsoft.com/office/drawing/2014/main" id="{A3451E4F-BF7A-2E4E-B502-2FB873A3B0A4}"/>
                </a:ext>
              </a:extLst>
            </p:cNvPr>
            <p:cNvSpPr/>
            <p:nvPr/>
          </p:nvSpPr>
          <p:spPr bwMode="auto">
            <a:xfrm rot="-2700000">
              <a:off x="2241599" y="614423"/>
              <a:ext cx="529133" cy="44805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684F2D5D-1EF2-5B4B-A004-F155CB33160A}"/>
              </a:ext>
            </a:extLst>
          </p:cNvPr>
          <p:cNvSpPr txBox="1"/>
          <p:nvPr/>
        </p:nvSpPr>
        <p:spPr>
          <a:xfrm>
            <a:off x="1488211" y="3577824"/>
            <a:ext cx="4628393" cy="2215991"/>
          </a:xfrm>
          <a:prstGeom prst="rect">
            <a:avLst/>
          </a:prstGeom>
          <a:noFill/>
        </p:spPr>
        <p:txBody>
          <a:bodyPr wrap="square" lIns="0" tIns="0" rIns="0" bIns="0" rtlCol="0">
            <a:spAutoFit/>
          </a:bodyPr>
          <a:lstStyle/>
          <a:p>
            <a:pPr algn="l"/>
            <a:r>
              <a:rPr lang="en-US" sz="3600">
                <a:solidFill>
                  <a:schemeClr val="accent2"/>
                </a:solidFill>
                <a:latin typeface="Cascadia Code" panose="020B0509020204030204" pitchFamily="49" charset="0"/>
              </a:rPr>
              <a:t>/build</a:t>
            </a:r>
          </a:p>
          <a:p>
            <a:pPr algn="l"/>
            <a:r>
              <a:rPr lang="en-US" sz="3600">
                <a:solidFill>
                  <a:schemeClr val="accent2"/>
                </a:solidFill>
                <a:latin typeface="Cascadia Code" panose="020B0509020204030204" pitchFamily="49" charset="0"/>
              </a:rPr>
              <a:t>  </a:t>
            </a:r>
            <a:r>
              <a:rPr lang="en-US" sz="3600" err="1">
                <a:solidFill>
                  <a:schemeClr val="accent2"/>
                </a:solidFill>
                <a:latin typeface="Cascadia Code" panose="020B0509020204030204" pitchFamily="49" charset="0"/>
              </a:rPr>
              <a:t>index.html</a:t>
            </a:r>
            <a:endParaRPr lang="en-US" sz="3600">
              <a:solidFill>
                <a:schemeClr val="accent2"/>
              </a:solidFill>
              <a:latin typeface="Cascadia Code" panose="020B0509020204030204" pitchFamily="49" charset="0"/>
            </a:endParaRPr>
          </a:p>
          <a:p>
            <a:pPr algn="l"/>
            <a:r>
              <a:rPr lang="en-US" sz="3600">
                <a:solidFill>
                  <a:schemeClr val="accent2"/>
                </a:solidFill>
                <a:latin typeface="Cascadia Code" panose="020B0509020204030204" pitchFamily="49" charset="0"/>
              </a:rPr>
              <a:t>  </a:t>
            </a:r>
            <a:r>
              <a:rPr lang="en-US" sz="3600" err="1">
                <a:solidFill>
                  <a:schemeClr val="accent2"/>
                </a:solidFill>
                <a:latin typeface="Cascadia Code" panose="020B0509020204030204" pitchFamily="49" charset="0"/>
              </a:rPr>
              <a:t>main.min.js</a:t>
            </a:r>
            <a:endParaRPr lang="en-US" sz="3600">
              <a:solidFill>
                <a:schemeClr val="accent2"/>
              </a:solidFill>
              <a:latin typeface="Cascadia Code" panose="020B0509020204030204" pitchFamily="49" charset="0"/>
            </a:endParaRPr>
          </a:p>
          <a:p>
            <a:pPr algn="l"/>
            <a:r>
              <a:rPr lang="en-US" sz="3600">
                <a:solidFill>
                  <a:schemeClr val="accent2"/>
                </a:solidFill>
                <a:latin typeface="Cascadia Code" panose="020B0509020204030204" pitchFamily="49" charset="0"/>
              </a:rPr>
              <a:t>  </a:t>
            </a:r>
            <a:r>
              <a:rPr lang="en-US" sz="3600" err="1">
                <a:solidFill>
                  <a:schemeClr val="accent2"/>
                </a:solidFill>
                <a:latin typeface="Cascadia Code" panose="020B0509020204030204" pitchFamily="49" charset="0"/>
              </a:rPr>
              <a:t>main.min.css</a:t>
            </a:r>
            <a:endParaRPr lang="en-US" sz="3600">
              <a:solidFill>
                <a:schemeClr val="accent2"/>
              </a:solidFill>
              <a:latin typeface="Cascadia Code" panose="020B0509020204030204" pitchFamily="49" charset="0"/>
            </a:endParaRPr>
          </a:p>
        </p:txBody>
      </p:sp>
      <p:sp>
        <p:nvSpPr>
          <p:cNvPr id="53" name="Oval 52">
            <a:extLst>
              <a:ext uri="{FF2B5EF4-FFF2-40B4-BE49-F238E27FC236}">
                <a16:creationId xmlns:a16="http://schemas.microsoft.com/office/drawing/2014/main" id="{B0789B66-F73E-CC44-9F6A-F51815DB1FE0}"/>
              </a:ext>
            </a:extLst>
          </p:cNvPr>
          <p:cNvSpPr/>
          <p:nvPr/>
        </p:nvSpPr>
        <p:spPr bwMode="auto">
          <a:xfrm>
            <a:off x="1964670" y="1791476"/>
            <a:ext cx="1135089" cy="113508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Rounded Rectangle 54">
            <a:extLst>
              <a:ext uri="{FF2B5EF4-FFF2-40B4-BE49-F238E27FC236}">
                <a16:creationId xmlns:a16="http://schemas.microsoft.com/office/drawing/2014/main" id="{3F5A1FDD-26CF-1541-A12B-BA55B313CEAF}"/>
              </a:ext>
            </a:extLst>
          </p:cNvPr>
          <p:cNvSpPr/>
          <p:nvPr/>
        </p:nvSpPr>
        <p:spPr bwMode="auto">
          <a:xfrm>
            <a:off x="-4174063" y="2519466"/>
            <a:ext cx="4093018"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lnSpc>
                <a:spcPct val="150000"/>
              </a:lnSpc>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Success!</a:t>
            </a:r>
          </a:p>
          <a:p>
            <a:pPr algn="l" defTabSz="932472" fontAlgn="base">
              <a:lnSpc>
                <a:spcPct val="150000"/>
              </a:lnSpc>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$&gt;</a:t>
            </a:r>
          </a:p>
        </p:txBody>
      </p:sp>
      <p:sp>
        <p:nvSpPr>
          <p:cNvPr id="46" name="Rounded Rectangle 45">
            <a:extLst>
              <a:ext uri="{FF2B5EF4-FFF2-40B4-BE49-F238E27FC236}">
                <a16:creationId xmlns:a16="http://schemas.microsoft.com/office/drawing/2014/main" id="{B744DCFC-3124-B040-8002-D2B237748E76}"/>
              </a:ext>
            </a:extLst>
          </p:cNvPr>
          <p:cNvSpPr/>
          <p:nvPr/>
        </p:nvSpPr>
        <p:spPr bwMode="auto">
          <a:xfrm>
            <a:off x="-4174063" y="1887199"/>
            <a:ext cx="4093018" cy="1180423"/>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3200">
                <a:solidFill>
                  <a:schemeClr val="bg1"/>
                </a:solidFill>
                <a:latin typeface="Cascadia Code" panose="020B0509020204030204" pitchFamily="49" charset="0"/>
                <a:ea typeface="Segoe UI" pitchFamily="34" charset="0"/>
                <a:cs typeface="Segoe UI" pitchFamily="34" charset="0"/>
              </a:rPr>
              <a:t>$&gt; </a:t>
            </a:r>
            <a:r>
              <a:rPr lang="en-US" sz="3200" err="1">
                <a:solidFill>
                  <a:schemeClr val="bg1"/>
                </a:solidFill>
                <a:latin typeface="Cascadia Code" panose="020B0509020204030204" pitchFamily="49" charset="0"/>
                <a:ea typeface="Segoe UI" pitchFamily="34" charset="0"/>
                <a:cs typeface="Segoe UI" pitchFamily="34" charset="0"/>
              </a:rPr>
              <a:t>npm</a:t>
            </a:r>
            <a:r>
              <a:rPr lang="en-US" sz="3200">
                <a:solidFill>
                  <a:schemeClr val="bg1"/>
                </a:solidFill>
                <a:latin typeface="Cascadia Code" panose="020B0509020204030204" pitchFamily="49" charset="0"/>
                <a:ea typeface="Segoe UI" pitchFamily="34" charset="0"/>
                <a:cs typeface="Segoe UI" pitchFamily="34" charset="0"/>
              </a:rPr>
              <a:t> run build</a:t>
            </a:r>
          </a:p>
        </p:txBody>
      </p:sp>
      <p:grpSp>
        <p:nvGrpSpPr>
          <p:cNvPr id="94" name="Group 93">
            <a:extLst>
              <a:ext uri="{FF2B5EF4-FFF2-40B4-BE49-F238E27FC236}">
                <a16:creationId xmlns:a16="http://schemas.microsoft.com/office/drawing/2014/main" id="{DD91D304-0651-EB46-B44F-9412045B0C8F}"/>
              </a:ext>
            </a:extLst>
          </p:cNvPr>
          <p:cNvGrpSpPr/>
          <p:nvPr/>
        </p:nvGrpSpPr>
        <p:grpSpPr>
          <a:xfrm>
            <a:off x="5592745" y="2328822"/>
            <a:ext cx="4124729" cy="3121388"/>
            <a:chOff x="7869012" y="2978566"/>
            <a:chExt cx="3102803" cy="2348046"/>
          </a:xfrm>
        </p:grpSpPr>
        <p:sp>
          <p:nvSpPr>
            <p:cNvPr id="95" name="Rounded Rectangle 94">
              <a:extLst>
                <a:ext uri="{FF2B5EF4-FFF2-40B4-BE49-F238E27FC236}">
                  <a16:creationId xmlns:a16="http://schemas.microsoft.com/office/drawing/2014/main" id="{8441E05D-BCC1-6946-8422-A89AC84F30B6}"/>
                </a:ext>
              </a:extLst>
            </p:cNvPr>
            <p:cNvSpPr/>
            <p:nvPr/>
          </p:nvSpPr>
          <p:spPr bwMode="auto">
            <a:xfrm>
              <a:off x="7869012" y="2978566"/>
              <a:ext cx="3077210" cy="324159"/>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3F946A13-4C79-3646-8AA9-FF009B7EEB57}"/>
                </a:ext>
              </a:extLst>
            </p:cNvPr>
            <p:cNvSpPr/>
            <p:nvPr/>
          </p:nvSpPr>
          <p:spPr bwMode="auto">
            <a:xfrm>
              <a:off x="7944326" y="3589427"/>
              <a:ext cx="810134"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D4878285-8D8D-6345-A76F-C455DBD25D60}"/>
                </a:ext>
              </a:extLst>
            </p:cNvPr>
            <p:cNvSpPr/>
            <p:nvPr/>
          </p:nvSpPr>
          <p:spPr bwMode="auto">
            <a:xfrm>
              <a:off x="8927470" y="3587166"/>
              <a:ext cx="2044345"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468160E2-9C99-0447-BE07-5814AA7B4D95}"/>
                </a:ext>
              </a:extLst>
            </p:cNvPr>
            <p:cNvSpPr/>
            <p:nvPr/>
          </p:nvSpPr>
          <p:spPr bwMode="auto">
            <a:xfrm>
              <a:off x="7944326" y="3761801"/>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AF0C4D17-9956-3742-A081-0F88D88E4EFA}"/>
                </a:ext>
              </a:extLst>
            </p:cNvPr>
            <p:cNvSpPr/>
            <p:nvPr/>
          </p:nvSpPr>
          <p:spPr bwMode="auto">
            <a:xfrm>
              <a:off x="7944326" y="3936436"/>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A4C43CF0-485B-D145-9F60-C858E9A9428F}"/>
                </a:ext>
              </a:extLst>
            </p:cNvPr>
            <p:cNvSpPr/>
            <p:nvPr/>
          </p:nvSpPr>
          <p:spPr bwMode="auto">
            <a:xfrm>
              <a:off x="7944326" y="4111069"/>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CC9316E2-12B4-0F44-9BDB-B06A7E04C813}"/>
                </a:ext>
              </a:extLst>
            </p:cNvPr>
            <p:cNvSpPr/>
            <p:nvPr/>
          </p:nvSpPr>
          <p:spPr bwMode="auto">
            <a:xfrm>
              <a:off x="7944328" y="4354777"/>
              <a:ext cx="1468354" cy="971835"/>
            </a:xfrm>
            <a:prstGeom prst="roundRect">
              <a:avLst>
                <a:gd name="adj" fmla="val 129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10A6F486-4544-4C4E-82B6-13804DCCBD49}"/>
                </a:ext>
              </a:extLst>
            </p:cNvPr>
            <p:cNvSpPr/>
            <p:nvPr/>
          </p:nvSpPr>
          <p:spPr bwMode="auto">
            <a:xfrm>
              <a:off x="9530377" y="4494750"/>
              <a:ext cx="810134"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C6674393-EE8D-EB41-86AE-4745EF4B1FA8}"/>
                </a:ext>
              </a:extLst>
            </p:cNvPr>
            <p:cNvSpPr/>
            <p:nvPr/>
          </p:nvSpPr>
          <p:spPr bwMode="auto">
            <a:xfrm>
              <a:off x="9530377" y="4677197"/>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719F43CE-C474-0F48-AA48-3254B377CDD8}"/>
                </a:ext>
              </a:extLst>
            </p:cNvPr>
            <p:cNvSpPr/>
            <p:nvPr/>
          </p:nvSpPr>
          <p:spPr bwMode="auto">
            <a:xfrm>
              <a:off x="9530377" y="4853493"/>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E29CD39C-7B77-CF4A-BECE-8106011AF571}"/>
                </a:ext>
              </a:extLst>
            </p:cNvPr>
            <p:cNvSpPr/>
            <p:nvPr/>
          </p:nvSpPr>
          <p:spPr bwMode="auto">
            <a:xfrm>
              <a:off x="9530377" y="5029789"/>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7" name="Rounded Rectangle 106">
              <a:extLst>
                <a:ext uri="{FF2B5EF4-FFF2-40B4-BE49-F238E27FC236}">
                  <a16:creationId xmlns:a16="http://schemas.microsoft.com/office/drawing/2014/main" id="{BA6F6D64-6DF1-D34A-843F-078BE82A9D5B}"/>
                </a:ext>
              </a:extLst>
            </p:cNvPr>
            <p:cNvSpPr/>
            <p:nvPr/>
          </p:nvSpPr>
          <p:spPr bwMode="auto">
            <a:xfrm>
              <a:off x="9530377" y="5206086"/>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135" name="Picture 134" descr="A picture containing drawing&#10;&#10;Description automatically generated">
            <a:extLst>
              <a:ext uri="{FF2B5EF4-FFF2-40B4-BE49-F238E27FC236}">
                <a16:creationId xmlns:a16="http://schemas.microsoft.com/office/drawing/2014/main" id="{9FC57884-C1E8-A745-B7A9-23862A1DE07E}"/>
              </a:ext>
            </a:extLst>
          </p:cNvPr>
          <p:cNvPicPr>
            <a:picLocks noChangeAspect="1"/>
          </p:cNvPicPr>
          <p:nvPr/>
        </p:nvPicPr>
        <p:blipFill>
          <a:blip r:embed="rId3"/>
          <a:stretch>
            <a:fillRect/>
          </a:stretch>
        </p:blipFill>
        <p:spPr>
          <a:xfrm>
            <a:off x="9545010" y="915734"/>
            <a:ext cx="1364639" cy="1101946"/>
          </a:xfrm>
          <a:prstGeom prst="rect">
            <a:avLst/>
          </a:prstGeom>
        </p:spPr>
      </p:pic>
    </p:spTree>
    <p:extLst>
      <p:ext uri="{BB962C8B-B14F-4D97-AF65-F5344CB8AC3E}">
        <p14:creationId xmlns:p14="http://schemas.microsoft.com/office/powerpoint/2010/main" val="41983942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7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214331"/>
            <a:ext cx="11018520" cy="1015663"/>
          </a:xfrm>
        </p:spPr>
        <p:txBody>
          <a:bodyPr/>
          <a:lstStyle/>
          <a:p>
            <a:pPr algn="ctr"/>
            <a:r>
              <a:rPr lang="en-US" sz="6600">
                <a:solidFill>
                  <a:schemeClr val="accent2"/>
                </a:solidFill>
              </a:rPr>
              <a:t> Azure Static Web Apps</a:t>
            </a:r>
          </a:p>
        </p:txBody>
      </p:sp>
      <p:sp>
        <p:nvSpPr>
          <p:cNvPr id="10" name="Title 3">
            <a:extLst>
              <a:ext uri="{FF2B5EF4-FFF2-40B4-BE49-F238E27FC236}">
                <a16:creationId xmlns:a16="http://schemas.microsoft.com/office/drawing/2014/main" id="{41C84163-AB9A-C147-B70F-7543A5ED8711}"/>
              </a:ext>
            </a:extLst>
          </p:cNvPr>
          <p:cNvSpPr txBox="1">
            <a:spLocks/>
          </p:cNvSpPr>
          <p:nvPr/>
        </p:nvSpPr>
        <p:spPr>
          <a:xfrm>
            <a:off x="-5237838" y="2113131"/>
            <a:ext cx="5708494" cy="1538883"/>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5000">
                <a:solidFill>
                  <a:schemeClr val="accent2"/>
                </a:solidFill>
              </a:rPr>
              <a:t>From &lt;code/&gt; to global scale</a:t>
            </a:r>
          </a:p>
        </p:txBody>
      </p:sp>
      <p:sp>
        <p:nvSpPr>
          <p:cNvPr id="11" name="Title 3">
            <a:extLst>
              <a:ext uri="{FF2B5EF4-FFF2-40B4-BE49-F238E27FC236}">
                <a16:creationId xmlns:a16="http://schemas.microsoft.com/office/drawing/2014/main" id="{DA3A3186-BB89-4F4F-87B0-D5DB5789CAEB}"/>
              </a:ext>
            </a:extLst>
          </p:cNvPr>
          <p:cNvSpPr txBox="1">
            <a:spLocks/>
          </p:cNvSpPr>
          <p:nvPr/>
        </p:nvSpPr>
        <p:spPr>
          <a:xfrm>
            <a:off x="-5756936" y="3807508"/>
            <a:ext cx="6020617"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r>
              <a:rPr lang="en-US" sz="2800">
                <a:solidFill>
                  <a:schemeClr val="accent2"/>
                </a:solidFill>
              </a:rPr>
              <a:t>Building a static web app in minutes</a:t>
            </a:r>
          </a:p>
        </p:txBody>
      </p:sp>
      <p:grpSp>
        <p:nvGrpSpPr>
          <p:cNvPr id="13" name="Group 12">
            <a:extLst>
              <a:ext uri="{FF2B5EF4-FFF2-40B4-BE49-F238E27FC236}">
                <a16:creationId xmlns:a16="http://schemas.microsoft.com/office/drawing/2014/main" id="{B869F0C3-63AB-EA4A-BF8A-99B98B7FCFE7}"/>
              </a:ext>
            </a:extLst>
          </p:cNvPr>
          <p:cNvGrpSpPr/>
          <p:nvPr/>
        </p:nvGrpSpPr>
        <p:grpSpPr>
          <a:xfrm>
            <a:off x="-14665730" y="1328301"/>
            <a:ext cx="5029200" cy="4344813"/>
            <a:chOff x="381993" y="1328301"/>
            <a:chExt cx="5029200" cy="4344813"/>
          </a:xfrm>
        </p:grpSpPr>
        <p:grpSp>
          <p:nvGrpSpPr>
            <p:cNvPr id="14" name="Group 13">
              <a:extLst>
                <a:ext uri="{FF2B5EF4-FFF2-40B4-BE49-F238E27FC236}">
                  <a16:creationId xmlns:a16="http://schemas.microsoft.com/office/drawing/2014/main" id="{C2DA76EF-A0BD-D94A-8467-B73A05B14CCB}"/>
                </a:ext>
              </a:extLst>
            </p:cNvPr>
            <p:cNvGrpSpPr/>
            <p:nvPr/>
          </p:nvGrpSpPr>
          <p:grpSpPr>
            <a:xfrm>
              <a:off x="381993" y="1328301"/>
              <a:ext cx="5029200" cy="4344813"/>
              <a:chOff x="365435" y="1782752"/>
              <a:chExt cx="5029200" cy="4344813"/>
            </a:xfrm>
          </p:grpSpPr>
          <p:sp>
            <p:nvSpPr>
              <p:cNvPr id="19" name="Rounded Rectangle 18">
                <a:extLst>
                  <a:ext uri="{FF2B5EF4-FFF2-40B4-BE49-F238E27FC236}">
                    <a16:creationId xmlns:a16="http://schemas.microsoft.com/office/drawing/2014/main" id="{84867DBB-6DC8-0449-853E-DAA3DC944FE4}"/>
                  </a:ext>
                </a:extLst>
              </p:cNvPr>
              <p:cNvSpPr/>
              <p:nvPr/>
            </p:nvSpPr>
            <p:spPr bwMode="auto">
              <a:xfrm>
                <a:off x="365435" y="2116097"/>
                <a:ext cx="5029200" cy="4011468"/>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200">
                  <a:solidFill>
                    <a:schemeClr val="bg1"/>
                  </a:solidFill>
                  <a:latin typeface="Cascadia Code" panose="020B0509020204030204" pitchFamily="49" charset="0"/>
                  <a:ea typeface="Segoe UI" pitchFamily="34" charset="0"/>
                  <a:cs typeface="Segoe UI" pitchFamily="34" charset="0"/>
                </a:endParaRPr>
              </a:p>
            </p:txBody>
          </p:sp>
          <p:sp>
            <p:nvSpPr>
              <p:cNvPr id="20" name="Rounded Rectangle 19">
                <a:extLst>
                  <a:ext uri="{FF2B5EF4-FFF2-40B4-BE49-F238E27FC236}">
                    <a16:creationId xmlns:a16="http://schemas.microsoft.com/office/drawing/2014/main" id="{22B95F52-DD7D-2B41-A7B6-44F90D1888B2}"/>
                  </a:ext>
                </a:extLst>
              </p:cNvPr>
              <p:cNvSpPr/>
              <p:nvPr/>
            </p:nvSpPr>
            <p:spPr bwMode="auto">
              <a:xfrm>
                <a:off x="365435" y="1782752"/>
                <a:ext cx="5029200" cy="320735"/>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5" name="Oval 14">
              <a:extLst>
                <a:ext uri="{FF2B5EF4-FFF2-40B4-BE49-F238E27FC236}">
                  <a16:creationId xmlns:a16="http://schemas.microsoft.com/office/drawing/2014/main" id="{87E38C2E-07A1-E04B-BD55-2C469CC38E42}"/>
                </a:ext>
              </a:extLst>
            </p:cNvPr>
            <p:cNvSpPr/>
            <p:nvPr/>
          </p:nvSpPr>
          <p:spPr bwMode="auto">
            <a:xfrm>
              <a:off x="450600" y="1399079"/>
              <a:ext cx="161561" cy="143485"/>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1AC631CC-D8FF-A14A-BEF1-968307765022}"/>
                </a:ext>
              </a:extLst>
            </p:cNvPr>
            <p:cNvSpPr/>
            <p:nvPr/>
          </p:nvSpPr>
          <p:spPr bwMode="auto">
            <a:xfrm>
              <a:off x="659403" y="1399079"/>
              <a:ext cx="161561" cy="143485"/>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C5E329E2-D1DF-2443-B263-A5E165F7D7AC}"/>
                </a:ext>
              </a:extLst>
            </p:cNvPr>
            <p:cNvSpPr/>
            <p:nvPr/>
          </p:nvSpPr>
          <p:spPr bwMode="auto">
            <a:xfrm>
              <a:off x="868207" y="1399079"/>
              <a:ext cx="161561" cy="143485"/>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D5B115D3-C9FA-C54C-B6FD-8D4C273E8D8C}"/>
              </a:ext>
            </a:extLst>
          </p:cNvPr>
          <p:cNvGrpSpPr/>
          <p:nvPr/>
        </p:nvGrpSpPr>
        <p:grpSpPr>
          <a:xfrm>
            <a:off x="-9043376" y="1301242"/>
            <a:ext cx="2126266" cy="2116809"/>
            <a:chOff x="1985676" y="325890"/>
            <a:chExt cx="2479576" cy="2468548"/>
          </a:xfrm>
        </p:grpSpPr>
        <p:sp>
          <p:nvSpPr>
            <p:cNvPr id="41" name="Oval 40">
              <a:extLst>
                <a:ext uri="{FF2B5EF4-FFF2-40B4-BE49-F238E27FC236}">
                  <a16:creationId xmlns:a16="http://schemas.microsoft.com/office/drawing/2014/main" id="{B732C94C-375F-814F-B5B9-6B1883DA2137}"/>
                </a:ext>
              </a:extLst>
            </p:cNvPr>
            <p:cNvSpPr/>
            <p:nvPr/>
          </p:nvSpPr>
          <p:spPr bwMode="auto">
            <a:xfrm>
              <a:off x="2330356" y="665057"/>
              <a:ext cx="1790215" cy="1790215"/>
            </a:xfrm>
            <a:prstGeom prst="ellipse">
              <a:avLst/>
            </a:prstGeom>
            <a:solidFill>
              <a:schemeClr val="bg1"/>
            </a:solidFill>
            <a:ln w="2540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2" name="Oval 41">
              <a:extLst>
                <a:ext uri="{FF2B5EF4-FFF2-40B4-BE49-F238E27FC236}">
                  <a16:creationId xmlns:a16="http://schemas.microsoft.com/office/drawing/2014/main" id="{79FD5E85-BC29-394B-BA5B-1F373774E653}"/>
                </a:ext>
              </a:extLst>
            </p:cNvPr>
            <p:cNvSpPr/>
            <p:nvPr/>
          </p:nvSpPr>
          <p:spPr bwMode="auto">
            <a:xfrm>
              <a:off x="2563613" y="898314"/>
              <a:ext cx="1323700" cy="1323700"/>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FDF6C3E-5EB9-8F49-A279-3DF4A014E3BE}"/>
                </a:ext>
              </a:extLst>
            </p:cNvPr>
            <p:cNvSpPr/>
            <p:nvPr/>
          </p:nvSpPr>
          <p:spPr bwMode="auto">
            <a:xfrm>
              <a:off x="2973464" y="1308165"/>
              <a:ext cx="503997" cy="503997"/>
            </a:xfrm>
            <a:prstGeom prst="ellipse">
              <a:avLst/>
            </a:prstGeom>
            <a:solidFill>
              <a:srgbClr val="DBAC0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Trapezoid 43">
              <a:extLst>
                <a:ext uri="{FF2B5EF4-FFF2-40B4-BE49-F238E27FC236}">
                  <a16:creationId xmlns:a16="http://schemas.microsoft.com/office/drawing/2014/main" id="{A4F32D54-C9E4-9A43-A425-9ACBB5A91E35}"/>
                </a:ext>
              </a:extLst>
            </p:cNvPr>
            <p:cNvSpPr/>
            <p:nvPr/>
          </p:nvSpPr>
          <p:spPr bwMode="auto">
            <a:xfrm rot="10800000">
              <a:off x="2960895" y="234783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Trapezoid 44">
              <a:extLst>
                <a:ext uri="{FF2B5EF4-FFF2-40B4-BE49-F238E27FC236}">
                  <a16:creationId xmlns:a16="http://schemas.microsoft.com/office/drawing/2014/main" id="{9342D685-F386-9441-ABD2-6CEA1E287AA5}"/>
                </a:ext>
              </a:extLst>
            </p:cNvPr>
            <p:cNvSpPr/>
            <p:nvPr/>
          </p:nvSpPr>
          <p:spPr bwMode="auto">
            <a:xfrm rot="8100000">
              <a:off x="3697576" y="2061621"/>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Trapezoid 45">
              <a:extLst>
                <a:ext uri="{FF2B5EF4-FFF2-40B4-BE49-F238E27FC236}">
                  <a16:creationId xmlns:a16="http://schemas.microsoft.com/office/drawing/2014/main" id="{30F82F7C-8C26-1F42-B98A-B604ABD65612}"/>
                </a:ext>
              </a:extLst>
            </p:cNvPr>
            <p:cNvSpPr/>
            <p:nvPr/>
          </p:nvSpPr>
          <p:spPr bwMode="auto">
            <a:xfrm rot="5400000">
              <a:off x="3977382" y="1349429"/>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7" name="Trapezoid 46">
              <a:extLst>
                <a:ext uri="{FF2B5EF4-FFF2-40B4-BE49-F238E27FC236}">
                  <a16:creationId xmlns:a16="http://schemas.microsoft.com/office/drawing/2014/main" id="{967B85A6-1306-744D-8B3B-7C20C8B4070E}"/>
                </a:ext>
              </a:extLst>
            </p:cNvPr>
            <p:cNvSpPr/>
            <p:nvPr/>
          </p:nvSpPr>
          <p:spPr bwMode="auto">
            <a:xfrm rot="16200000">
              <a:off x="1944412" y="133686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Trapezoid 47">
              <a:extLst>
                <a:ext uri="{FF2B5EF4-FFF2-40B4-BE49-F238E27FC236}">
                  <a16:creationId xmlns:a16="http://schemas.microsoft.com/office/drawing/2014/main" id="{A99ACA8B-9FB5-E440-B8C5-EBE582C1ACF9}"/>
                </a:ext>
              </a:extLst>
            </p:cNvPr>
            <p:cNvSpPr/>
            <p:nvPr/>
          </p:nvSpPr>
          <p:spPr bwMode="auto">
            <a:xfrm rot="13500000">
              <a:off x="2242205" y="2070003"/>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Trapezoid 48">
              <a:extLst>
                <a:ext uri="{FF2B5EF4-FFF2-40B4-BE49-F238E27FC236}">
                  <a16:creationId xmlns:a16="http://schemas.microsoft.com/office/drawing/2014/main" id="{1575BA72-DAC7-BB47-8BA9-040C1BD9B68E}"/>
                </a:ext>
              </a:extLst>
            </p:cNvPr>
            <p:cNvSpPr/>
            <p:nvPr/>
          </p:nvSpPr>
          <p:spPr bwMode="auto">
            <a:xfrm>
              <a:off x="2959816" y="325890"/>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Trapezoid 49">
              <a:extLst>
                <a:ext uri="{FF2B5EF4-FFF2-40B4-BE49-F238E27FC236}">
                  <a16:creationId xmlns:a16="http://schemas.microsoft.com/office/drawing/2014/main" id="{CD49728D-2E58-9147-A4FD-B669F5A24533}"/>
                </a:ext>
              </a:extLst>
            </p:cNvPr>
            <p:cNvSpPr/>
            <p:nvPr/>
          </p:nvSpPr>
          <p:spPr bwMode="auto">
            <a:xfrm rot="2700000">
              <a:off x="3683369" y="612102"/>
              <a:ext cx="529133" cy="44660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Trapezoid 50">
              <a:extLst>
                <a:ext uri="{FF2B5EF4-FFF2-40B4-BE49-F238E27FC236}">
                  <a16:creationId xmlns:a16="http://schemas.microsoft.com/office/drawing/2014/main" id="{A9512EF2-E587-874B-A7C0-C3FBB6570DC9}"/>
                </a:ext>
              </a:extLst>
            </p:cNvPr>
            <p:cNvSpPr/>
            <p:nvPr/>
          </p:nvSpPr>
          <p:spPr bwMode="auto">
            <a:xfrm rot="-2700000">
              <a:off x="2241599" y="614423"/>
              <a:ext cx="529133" cy="448056"/>
            </a:xfrm>
            <a:prstGeom prst="trapezoid">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2" name="TextBox 51">
            <a:extLst>
              <a:ext uri="{FF2B5EF4-FFF2-40B4-BE49-F238E27FC236}">
                <a16:creationId xmlns:a16="http://schemas.microsoft.com/office/drawing/2014/main" id="{9A757D9F-10F9-1E4F-9B5E-8ACB79B0CD8B}"/>
              </a:ext>
            </a:extLst>
          </p:cNvPr>
          <p:cNvSpPr txBox="1"/>
          <p:nvPr/>
        </p:nvSpPr>
        <p:spPr>
          <a:xfrm>
            <a:off x="-9020763" y="3577824"/>
            <a:ext cx="4628393" cy="2215991"/>
          </a:xfrm>
          <a:prstGeom prst="rect">
            <a:avLst/>
          </a:prstGeom>
          <a:noFill/>
        </p:spPr>
        <p:txBody>
          <a:bodyPr wrap="square" lIns="0" tIns="0" rIns="0" bIns="0" rtlCol="0">
            <a:spAutoFit/>
          </a:bodyPr>
          <a:lstStyle/>
          <a:p>
            <a:pPr algn="l"/>
            <a:r>
              <a:rPr lang="en-US" sz="3600">
                <a:solidFill>
                  <a:schemeClr val="accent2"/>
                </a:solidFill>
                <a:latin typeface="Cascadia Code" panose="020B0509020204030204" pitchFamily="49" charset="0"/>
              </a:rPr>
              <a:t>/build</a:t>
            </a:r>
          </a:p>
          <a:p>
            <a:pPr algn="l"/>
            <a:r>
              <a:rPr lang="en-US" sz="3600">
                <a:solidFill>
                  <a:schemeClr val="accent2"/>
                </a:solidFill>
                <a:latin typeface="Cascadia Code" panose="020B0509020204030204" pitchFamily="49" charset="0"/>
              </a:rPr>
              <a:t>  </a:t>
            </a:r>
            <a:r>
              <a:rPr lang="en-US" sz="3600" err="1">
                <a:solidFill>
                  <a:schemeClr val="accent2"/>
                </a:solidFill>
                <a:latin typeface="Cascadia Code" panose="020B0509020204030204" pitchFamily="49" charset="0"/>
              </a:rPr>
              <a:t>index.html</a:t>
            </a:r>
            <a:endParaRPr lang="en-US" sz="3600">
              <a:solidFill>
                <a:schemeClr val="accent2"/>
              </a:solidFill>
              <a:latin typeface="Cascadia Code" panose="020B0509020204030204" pitchFamily="49" charset="0"/>
            </a:endParaRPr>
          </a:p>
          <a:p>
            <a:pPr algn="l"/>
            <a:r>
              <a:rPr lang="en-US" sz="3600">
                <a:solidFill>
                  <a:schemeClr val="accent2"/>
                </a:solidFill>
                <a:latin typeface="Cascadia Code" panose="020B0509020204030204" pitchFamily="49" charset="0"/>
              </a:rPr>
              <a:t>  </a:t>
            </a:r>
            <a:r>
              <a:rPr lang="en-US" sz="3600" err="1">
                <a:solidFill>
                  <a:schemeClr val="accent2"/>
                </a:solidFill>
                <a:latin typeface="Cascadia Code" panose="020B0509020204030204" pitchFamily="49" charset="0"/>
              </a:rPr>
              <a:t>main.min.js</a:t>
            </a:r>
            <a:endParaRPr lang="en-US" sz="3600">
              <a:solidFill>
                <a:schemeClr val="accent2"/>
              </a:solidFill>
              <a:latin typeface="Cascadia Code" panose="020B0509020204030204" pitchFamily="49" charset="0"/>
            </a:endParaRPr>
          </a:p>
          <a:p>
            <a:pPr algn="l"/>
            <a:r>
              <a:rPr lang="en-US" sz="3600">
                <a:solidFill>
                  <a:schemeClr val="accent2"/>
                </a:solidFill>
                <a:latin typeface="Cascadia Code" panose="020B0509020204030204" pitchFamily="49" charset="0"/>
              </a:rPr>
              <a:t>  </a:t>
            </a:r>
            <a:r>
              <a:rPr lang="en-US" sz="3600" err="1">
                <a:solidFill>
                  <a:schemeClr val="accent2"/>
                </a:solidFill>
                <a:latin typeface="Cascadia Code" panose="020B0509020204030204" pitchFamily="49" charset="0"/>
              </a:rPr>
              <a:t>main.min.css</a:t>
            </a:r>
            <a:endParaRPr lang="en-US" sz="3600">
              <a:solidFill>
                <a:schemeClr val="accent2"/>
              </a:solidFill>
              <a:latin typeface="Cascadia Code" panose="020B0509020204030204" pitchFamily="49" charset="0"/>
            </a:endParaRPr>
          </a:p>
        </p:txBody>
      </p:sp>
      <p:sp>
        <p:nvSpPr>
          <p:cNvPr id="53" name="Oval 52">
            <a:extLst>
              <a:ext uri="{FF2B5EF4-FFF2-40B4-BE49-F238E27FC236}">
                <a16:creationId xmlns:a16="http://schemas.microsoft.com/office/drawing/2014/main" id="{866ED3A6-509D-F741-A61F-522827A820E0}"/>
              </a:ext>
            </a:extLst>
          </p:cNvPr>
          <p:cNvSpPr/>
          <p:nvPr/>
        </p:nvSpPr>
        <p:spPr bwMode="auto">
          <a:xfrm>
            <a:off x="-8544304" y="1791476"/>
            <a:ext cx="1135089" cy="1135088"/>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8" name="Group 87">
            <a:extLst>
              <a:ext uri="{FF2B5EF4-FFF2-40B4-BE49-F238E27FC236}">
                <a16:creationId xmlns:a16="http://schemas.microsoft.com/office/drawing/2014/main" id="{71072657-4479-9A45-B2AF-E758D741162C}"/>
              </a:ext>
            </a:extLst>
          </p:cNvPr>
          <p:cNvGrpSpPr/>
          <p:nvPr/>
        </p:nvGrpSpPr>
        <p:grpSpPr>
          <a:xfrm>
            <a:off x="12641927" y="1907551"/>
            <a:ext cx="4022937" cy="3346022"/>
            <a:chOff x="2766670" y="4501023"/>
            <a:chExt cx="6661732" cy="5540803"/>
          </a:xfrm>
        </p:grpSpPr>
        <p:grpSp>
          <p:nvGrpSpPr>
            <p:cNvPr id="89" name="Group 88">
              <a:extLst>
                <a:ext uri="{FF2B5EF4-FFF2-40B4-BE49-F238E27FC236}">
                  <a16:creationId xmlns:a16="http://schemas.microsoft.com/office/drawing/2014/main" id="{3066809F-4084-494F-8EEB-7303F1E952D7}"/>
                </a:ext>
              </a:extLst>
            </p:cNvPr>
            <p:cNvGrpSpPr/>
            <p:nvPr/>
          </p:nvGrpSpPr>
          <p:grpSpPr>
            <a:xfrm>
              <a:off x="2766671" y="4955579"/>
              <a:ext cx="6661731" cy="5086247"/>
              <a:chOff x="7481119" y="2535113"/>
              <a:chExt cx="3875794" cy="2959177"/>
            </a:xfrm>
          </p:grpSpPr>
          <p:sp>
            <p:nvSpPr>
              <p:cNvPr id="94" name="Rectangle 93">
                <a:extLst>
                  <a:ext uri="{FF2B5EF4-FFF2-40B4-BE49-F238E27FC236}">
                    <a16:creationId xmlns:a16="http://schemas.microsoft.com/office/drawing/2014/main" id="{8461B050-AE0F-424F-B2D6-99F53DEDFB55}"/>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B89FE378-8972-D548-A9E6-7E5837509D16}"/>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7CE2575D-C997-124A-AB64-4604FB609483}"/>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0AE7F5E3-145C-2D4F-B77C-621DCF172F73}"/>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98C333CD-5B6A-7446-929C-C07CDE562998}"/>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23E0899E-134A-9B4E-863A-C10A956B625E}"/>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A9112E61-B659-A04C-879A-16EEAC67021C}"/>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AAB88AF2-5E54-5E44-939C-DF2AADAD2B1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76B7E4D4-4EFF-DE40-B296-591E061820FF}"/>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3" name="Rounded Rectangle 102">
                <a:extLst>
                  <a:ext uri="{FF2B5EF4-FFF2-40B4-BE49-F238E27FC236}">
                    <a16:creationId xmlns:a16="http://schemas.microsoft.com/office/drawing/2014/main" id="{32814AA8-9DF3-954E-A7C9-8A3FDC52C10C}"/>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4" name="Rounded Rectangle 103">
                <a:extLst>
                  <a:ext uri="{FF2B5EF4-FFF2-40B4-BE49-F238E27FC236}">
                    <a16:creationId xmlns:a16="http://schemas.microsoft.com/office/drawing/2014/main" id="{203CEDC4-6A7F-3F42-B69B-57EBED7308F3}"/>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5" name="Rounded Rectangle 104">
                <a:extLst>
                  <a:ext uri="{FF2B5EF4-FFF2-40B4-BE49-F238E27FC236}">
                    <a16:creationId xmlns:a16="http://schemas.microsoft.com/office/drawing/2014/main" id="{00625BF6-43C6-AE47-83D7-9EF36598A91E}"/>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6" name="Rounded Rectangle 105">
                <a:extLst>
                  <a:ext uri="{FF2B5EF4-FFF2-40B4-BE49-F238E27FC236}">
                    <a16:creationId xmlns:a16="http://schemas.microsoft.com/office/drawing/2014/main" id="{85A4F1C0-37BC-F945-B537-3E700D9F2EE2}"/>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0" name="Rounded Rectangle 89">
              <a:extLst>
                <a:ext uri="{FF2B5EF4-FFF2-40B4-BE49-F238E27FC236}">
                  <a16:creationId xmlns:a16="http://schemas.microsoft.com/office/drawing/2014/main" id="{14B1254E-BD82-9144-84E3-90CADC223B45}"/>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Oval 90">
              <a:extLst>
                <a:ext uri="{FF2B5EF4-FFF2-40B4-BE49-F238E27FC236}">
                  <a16:creationId xmlns:a16="http://schemas.microsoft.com/office/drawing/2014/main" id="{5F7DDB20-4361-1140-8A76-E8FD66CED57A}"/>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9468AD7C-BE41-E142-9433-3535790DE2EE}"/>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Oval 92">
              <a:extLst>
                <a:ext uri="{FF2B5EF4-FFF2-40B4-BE49-F238E27FC236}">
                  <a16:creationId xmlns:a16="http://schemas.microsoft.com/office/drawing/2014/main" id="{CF5C9F5F-5637-FC49-BC71-29F2460978ED}"/>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12" name="Picture 11" descr="A picture containing drawing&#10;&#10;Description automatically generated">
            <a:extLst>
              <a:ext uri="{FF2B5EF4-FFF2-40B4-BE49-F238E27FC236}">
                <a16:creationId xmlns:a16="http://schemas.microsoft.com/office/drawing/2014/main" id="{F3DC3718-2393-A748-8110-42542149F56A}"/>
              </a:ext>
            </a:extLst>
          </p:cNvPr>
          <p:cNvPicPr>
            <a:picLocks noChangeAspect="1"/>
          </p:cNvPicPr>
          <p:nvPr/>
        </p:nvPicPr>
        <p:blipFill>
          <a:blip r:embed="rId3"/>
          <a:stretch>
            <a:fillRect/>
          </a:stretch>
        </p:blipFill>
        <p:spPr>
          <a:xfrm>
            <a:off x="5856602" y="1708488"/>
            <a:ext cx="5053048" cy="4080336"/>
          </a:xfrm>
          <a:prstGeom prst="rect">
            <a:avLst/>
          </a:prstGeom>
        </p:spPr>
      </p:pic>
      <p:grpSp>
        <p:nvGrpSpPr>
          <p:cNvPr id="107" name="Group 106">
            <a:extLst>
              <a:ext uri="{FF2B5EF4-FFF2-40B4-BE49-F238E27FC236}">
                <a16:creationId xmlns:a16="http://schemas.microsoft.com/office/drawing/2014/main" id="{162877C4-3186-C243-88AD-F18126FDAB2C}"/>
              </a:ext>
            </a:extLst>
          </p:cNvPr>
          <p:cNvGrpSpPr/>
          <p:nvPr/>
        </p:nvGrpSpPr>
        <p:grpSpPr>
          <a:xfrm>
            <a:off x="-5531708" y="1387753"/>
            <a:ext cx="5152309" cy="4285361"/>
            <a:chOff x="2766670" y="4501023"/>
            <a:chExt cx="6661732" cy="5540803"/>
          </a:xfrm>
        </p:grpSpPr>
        <p:grpSp>
          <p:nvGrpSpPr>
            <p:cNvPr id="108" name="Group 107">
              <a:extLst>
                <a:ext uri="{FF2B5EF4-FFF2-40B4-BE49-F238E27FC236}">
                  <a16:creationId xmlns:a16="http://schemas.microsoft.com/office/drawing/2014/main" id="{B8F9C704-3BA4-0449-A019-EDAF9D81F162}"/>
                </a:ext>
              </a:extLst>
            </p:cNvPr>
            <p:cNvGrpSpPr/>
            <p:nvPr/>
          </p:nvGrpSpPr>
          <p:grpSpPr>
            <a:xfrm>
              <a:off x="2766671" y="4955579"/>
              <a:ext cx="6661731" cy="5086247"/>
              <a:chOff x="7481119" y="2535113"/>
              <a:chExt cx="3875794" cy="2959177"/>
            </a:xfrm>
          </p:grpSpPr>
          <p:sp>
            <p:nvSpPr>
              <p:cNvPr id="113" name="Rectangle 112">
                <a:extLst>
                  <a:ext uri="{FF2B5EF4-FFF2-40B4-BE49-F238E27FC236}">
                    <a16:creationId xmlns:a16="http://schemas.microsoft.com/office/drawing/2014/main" id="{241E40C8-F410-1C46-84AB-57C14250CC85}"/>
                  </a:ext>
                </a:extLst>
              </p:cNvPr>
              <p:cNvSpPr/>
              <p:nvPr/>
            </p:nvSpPr>
            <p:spPr bwMode="auto">
              <a:xfrm>
                <a:off x="7481119" y="2535113"/>
                <a:ext cx="3875794" cy="2959177"/>
              </a:xfrm>
              <a:prstGeom prst="rect">
                <a:avLst/>
              </a:prstGeom>
              <a:solidFill>
                <a:schemeClr val="bg1"/>
              </a:solidFill>
              <a:ln>
                <a:solidFill>
                  <a:schemeClr val="bg1">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Rounded Rectangle 113">
                <a:extLst>
                  <a:ext uri="{FF2B5EF4-FFF2-40B4-BE49-F238E27FC236}">
                    <a16:creationId xmlns:a16="http://schemas.microsoft.com/office/drawing/2014/main" id="{95405A9E-A707-1141-827B-D3F960DE9DD6}"/>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Rounded Rectangle 114">
                <a:extLst>
                  <a:ext uri="{FF2B5EF4-FFF2-40B4-BE49-F238E27FC236}">
                    <a16:creationId xmlns:a16="http://schemas.microsoft.com/office/drawing/2014/main" id="{A2BD2AE4-8697-964A-8CCA-669CCE4D750F}"/>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Rounded Rectangle 115">
                <a:extLst>
                  <a:ext uri="{FF2B5EF4-FFF2-40B4-BE49-F238E27FC236}">
                    <a16:creationId xmlns:a16="http://schemas.microsoft.com/office/drawing/2014/main" id="{16C09E44-1E8A-814C-8A97-5AE46D17D870}"/>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Rounded Rectangle 116">
                <a:extLst>
                  <a:ext uri="{FF2B5EF4-FFF2-40B4-BE49-F238E27FC236}">
                    <a16:creationId xmlns:a16="http://schemas.microsoft.com/office/drawing/2014/main" id="{6E463194-63DE-7A44-9051-AC3220965C90}"/>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8" name="Rounded Rectangle 117">
                <a:extLst>
                  <a:ext uri="{FF2B5EF4-FFF2-40B4-BE49-F238E27FC236}">
                    <a16:creationId xmlns:a16="http://schemas.microsoft.com/office/drawing/2014/main" id="{C703C8AA-F1D2-9845-85DF-17901714486B}"/>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9" name="Rounded Rectangle 118">
                <a:extLst>
                  <a:ext uri="{FF2B5EF4-FFF2-40B4-BE49-F238E27FC236}">
                    <a16:creationId xmlns:a16="http://schemas.microsoft.com/office/drawing/2014/main" id="{9707A799-B69D-1245-9BAB-2978676E4F06}"/>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0" name="Rounded Rectangle 119">
                <a:extLst>
                  <a:ext uri="{FF2B5EF4-FFF2-40B4-BE49-F238E27FC236}">
                    <a16:creationId xmlns:a16="http://schemas.microsoft.com/office/drawing/2014/main" id="{32DB982C-4886-8B41-B9A0-FACB4868A1BE}"/>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1" name="Rounded Rectangle 120">
                <a:extLst>
                  <a:ext uri="{FF2B5EF4-FFF2-40B4-BE49-F238E27FC236}">
                    <a16:creationId xmlns:a16="http://schemas.microsoft.com/office/drawing/2014/main" id="{84B9AE9C-2AEB-AC49-989B-C22A068FAF69}"/>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2" name="Rounded Rectangle 121">
                <a:extLst>
                  <a:ext uri="{FF2B5EF4-FFF2-40B4-BE49-F238E27FC236}">
                    <a16:creationId xmlns:a16="http://schemas.microsoft.com/office/drawing/2014/main" id="{7E0C9B8A-DEDF-1347-8CF0-569A52B08133}"/>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3" name="Rounded Rectangle 122">
                <a:extLst>
                  <a:ext uri="{FF2B5EF4-FFF2-40B4-BE49-F238E27FC236}">
                    <a16:creationId xmlns:a16="http://schemas.microsoft.com/office/drawing/2014/main" id="{8DEFDB60-F99B-3D41-9AF0-AD4CDB2C6D38}"/>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4" name="Rounded Rectangle 123">
                <a:extLst>
                  <a:ext uri="{FF2B5EF4-FFF2-40B4-BE49-F238E27FC236}">
                    <a16:creationId xmlns:a16="http://schemas.microsoft.com/office/drawing/2014/main" id="{6D58BC27-B8F0-EE47-BE11-4BA859C96865}"/>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5" name="Rounded Rectangle 124">
                <a:extLst>
                  <a:ext uri="{FF2B5EF4-FFF2-40B4-BE49-F238E27FC236}">
                    <a16:creationId xmlns:a16="http://schemas.microsoft.com/office/drawing/2014/main" id="{210C6277-E098-1340-BD55-170A02D7A38B}"/>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09" name="Rounded Rectangle 108">
              <a:extLst>
                <a:ext uri="{FF2B5EF4-FFF2-40B4-BE49-F238E27FC236}">
                  <a16:creationId xmlns:a16="http://schemas.microsoft.com/office/drawing/2014/main" id="{FB31E52E-0D78-3D41-97AE-356F81CB6117}"/>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0" name="Oval 109">
              <a:extLst>
                <a:ext uri="{FF2B5EF4-FFF2-40B4-BE49-F238E27FC236}">
                  <a16:creationId xmlns:a16="http://schemas.microsoft.com/office/drawing/2014/main" id="{030AE562-F891-584E-B4D1-326D250586F8}"/>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F453858D-C884-7C48-858C-4F3D12970BEF}"/>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AF8E2405-19E6-B744-9F75-BB548B022282}"/>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D2D4538A-6114-BF4F-96D8-D84203DDAD46}"/>
              </a:ext>
            </a:extLst>
          </p:cNvPr>
          <p:cNvGrpSpPr/>
          <p:nvPr/>
        </p:nvGrpSpPr>
        <p:grpSpPr>
          <a:xfrm>
            <a:off x="-5016059" y="2328822"/>
            <a:ext cx="4124729" cy="3121388"/>
            <a:chOff x="7869012" y="2978566"/>
            <a:chExt cx="3102803" cy="2348046"/>
          </a:xfrm>
        </p:grpSpPr>
        <p:sp>
          <p:nvSpPr>
            <p:cNvPr id="127" name="Rounded Rectangle 126">
              <a:extLst>
                <a:ext uri="{FF2B5EF4-FFF2-40B4-BE49-F238E27FC236}">
                  <a16:creationId xmlns:a16="http://schemas.microsoft.com/office/drawing/2014/main" id="{2D4015A5-E8C9-194B-B522-806044B50623}"/>
                </a:ext>
              </a:extLst>
            </p:cNvPr>
            <p:cNvSpPr/>
            <p:nvPr/>
          </p:nvSpPr>
          <p:spPr bwMode="auto">
            <a:xfrm>
              <a:off x="7869012" y="2978566"/>
              <a:ext cx="3077210" cy="324159"/>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8" name="Rounded Rectangle 127">
              <a:extLst>
                <a:ext uri="{FF2B5EF4-FFF2-40B4-BE49-F238E27FC236}">
                  <a16:creationId xmlns:a16="http://schemas.microsoft.com/office/drawing/2014/main" id="{FD0AC89C-7523-1A49-8E36-0246854E96DE}"/>
                </a:ext>
              </a:extLst>
            </p:cNvPr>
            <p:cNvSpPr/>
            <p:nvPr/>
          </p:nvSpPr>
          <p:spPr bwMode="auto">
            <a:xfrm>
              <a:off x="7944326" y="3589427"/>
              <a:ext cx="810134"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9" name="Rounded Rectangle 128">
              <a:extLst>
                <a:ext uri="{FF2B5EF4-FFF2-40B4-BE49-F238E27FC236}">
                  <a16:creationId xmlns:a16="http://schemas.microsoft.com/office/drawing/2014/main" id="{192CCCB6-1D6F-DF40-81E6-1FB0886ADAE4}"/>
                </a:ext>
              </a:extLst>
            </p:cNvPr>
            <p:cNvSpPr/>
            <p:nvPr/>
          </p:nvSpPr>
          <p:spPr bwMode="auto">
            <a:xfrm>
              <a:off x="8927470" y="3587166"/>
              <a:ext cx="2044345"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0" name="Rounded Rectangle 129">
              <a:extLst>
                <a:ext uri="{FF2B5EF4-FFF2-40B4-BE49-F238E27FC236}">
                  <a16:creationId xmlns:a16="http://schemas.microsoft.com/office/drawing/2014/main" id="{44DE919E-AC68-AC4C-94FE-F7C30F139B3E}"/>
                </a:ext>
              </a:extLst>
            </p:cNvPr>
            <p:cNvSpPr/>
            <p:nvPr/>
          </p:nvSpPr>
          <p:spPr bwMode="auto">
            <a:xfrm>
              <a:off x="7944326" y="3761801"/>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1" name="Rounded Rectangle 130">
              <a:extLst>
                <a:ext uri="{FF2B5EF4-FFF2-40B4-BE49-F238E27FC236}">
                  <a16:creationId xmlns:a16="http://schemas.microsoft.com/office/drawing/2014/main" id="{2449AB0D-6A17-3B4C-B441-591A23590C39}"/>
                </a:ext>
              </a:extLst>
            </p:cNvPr>
            <p:cNvSpPr/>
            <p:nvPr/>
          </p:nvSpPr>
          <p:spPr bwMode="auto">
            <a:xfrm>
              <a:off x="7944326" y="3936436"/>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2" name="Rounded Rectangle 131">
              <a:extLst>
                <a:ext uri="{FF2B5EF4-FFF2-40B4-BE49-F238E27FC236}">
                  <a16:creationId xmlns:a16="http://schemas.microsoft.com/office/drawing/2014/main" id="{627EACF1-74E3-0349-984C-49FEAC8150D5}"/>
                </a:ext>
              </a:extLst>
            </p:cNvPr>
            <p:cNvSpPr/>
            <p:nvPr/>
          </p:nvSpPr>
          <p:spPr bwMode="auto">
            <a:xfrm>
              <a:off x="7944326" y="4111069"/>
              <a:ext cx="3027489"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3" name="Rounded Rectangle 132">
              <a:extLst>
                <a:ext uri="{FF2B5EF4-FFF2-40B4-BE49-F238E27FC236}">
                  <a16:creationId xmlns:a16="http://schemas.microsoft.com/office/drawing/2014/main" id="{75375B0D-5614-3C4E-B01A-24A9EA404212}"/>
                </a:ext>
              </a:extLst>
            </p:cNvPr>
            <p:cNvSpPr/>
            <p:nvPr/>
          </p:nvSpPr>
          <p:spPr bwMode="auto">
            <a:xfrm>
              <a:off x="7944328" y="4354777"/>
              <a:ext cx="1468354" cy="971835"/>
            </a:xfrm>
            <a:prstGeom prst="roundRect">
              <a:avLst>
                <a:gd name="adj" fmla="val 129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4" name="Rounded Rectangle 133">
              <a:extLst>
                <a:ext uri="{FF2B5EF4-FFF2-40B4-BE49-F238E27FC236}">
                  <a16:creationId xmlns:a16="http://schemas.microsoft.com/office/drawing/2014/main" id="{7D57A3E2-BE4E-5844-9139-D699F7BFFE87}"/>
                </a:ext>
              </a:extLst>
            </p:cNvPr>
            <p:cNvSpPr/>
            <p:nvPr/>
          </p:nvSpPr>
          <p:spPr bwMode="auto">
            <a:xfrm>
              <a:off x="9530377" y="4494750"/>
              <a:ext cx="810134"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5" name="Rounded Rectangle 134">
              <a:extLst>
                <a:ext uri="{FF2B5EF4-FFF2-40B4-BE49-F238E27FC236}">
                  <a16:creationId xmlns:a16="http://schemas.microsoft.com/office/drawing/2014/main" id="{9CCFFC03-86D6-2C48-A0D8-6ABA5C7A22F4}"/>
                </a:ext>
              </a:extLst>
            </p:cNvPr>
            <p:cNvSpPr/>
            <p:nvPr/>
          </p:nvSpPr>
          <p:spPr bwMode="auto">
            <a:xfrm>
              <a:off x="9530377" y="4677197"/>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6" name="Rounded Rectangle 135">
              <a:extLst>
                <a:ext uri="{FF2B5EF4-FFF2-40B4-BE49-F238E27FC236}">
                  <a16:creationId xmlns:a16="http://schemas.microsoft.com/office/drawing/2014/main" id="{FBB5DCB8-5C35-1F48-8FD4-5971B556FD16}"/>
                </a:ext>
              </a:extLst>
            </p:cNvPr>
            <p:cNvSpPr/>
            <p:nvPr/>
          </p:nvSpPr>
          <p:spPr bwMode="auto">
            <a:xfrm>
              <a:off x="9530377" y="4853493"/>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7" name="Rounded Rectangle 136">
              <a:extLst>
                <a:ext uri="{FF2B5EF4-FFF2-40B4-BE49-F238E27FC236}">
                  <a16:creationId xmlns:a16="http://schemas.microsoft.com/office/drawing/2014/main" id="{01213B45-E9B4-7346-9587-BC8ACBD5747C}"/>
                </a:ext>
              </a:extLst>
            </p:cNvPr>
            <p:cNvSpPr/>
            <p:nvPr/>
          </p:nvSpPr>
          <p:spPr bwMode="auto">
            <a:xfrm>
              <a:off x="9530377" y="5029789"/>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8" name="Rounded Rectangle 137">
              <a:extLst>
                <a:ext uri="{FF2B5EF4-FFF2-40B4-BE49-F238E27FC236}">
                  <a16:creationId xmlns:a16="http://schemas.microsoft.com/office/drawing/2014/main" id="{C1B59103-DDF3-E248-A339-586CC64E7F3B}"/>
                </a:ext>
              </a:extLst>
            </p:cNvPr>
            <p:cNvSpPr/>
            <p:nvPr/>
          </p:nvSpPr>
          <p:spPr bwMode="auto">
            <a:xfrm>
              <a:off x="9530377" y="5206086"/>
              <a:ext cx="1441438" cy="77727"/>
            </a:xfrm>
            <a:prstGeom prst="roundRect">
              <a:avLst>
                <a:gd name="adj" fmla="val 34849"/>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5930778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3362" y="2113131"/>
            <a:ext cx="5708494" cy="1538883"/>
          </a:xfrm>
          <a:noFill/>
        </p:spPr>
        <p:txBody>
          <a:bodyPr/>
          <a:lstStyle/>
          <a:p>
            <a:r>
              <a:rPr lang="en-US" sz="5000">
                <a:solidFill>
                  <a:schemeClr val="accent2"/>
                </a:solidFill>
              </a:rPr>
              <a:t>From &lt;code/&gt; to global scale</a:t>
            </a:r>
          </a:p>
        </p:txBody>
      </p:sp>
      <p:sp>
        <p:nvSpPr>
          <p:cNvPr id="19" name="Title 3">
            <a:extLst>
              <a:ext uri="{FF2B5EF4-FFF2-40B4-BE49-F238E27FC236}">
                <a16:creationId xmlns:a16="http://schemas.microsoft.com/office/drawing/2014/main" id="{26348F5B-1FA0-124D-B538-2533762C38B8}"/>
              </a:ext>
            </a:extLst>
          </p:cNvPr>
          <p:cNvSpPr txBox="1">
            <a:spLocks/>
          </p:cNvSpPr>
          <p:nvPr/>
        </p:nvSpPr>
        <p:spPr>
          <a:xfrm>
            <a:off x="550661" y="3807508"/>
            <a:ext cx="6020617"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r>
              <a:rPr lang="en-US" sz="2800">
                <a:solidFill>
                  <a:schemeClr val="accent2"/>
                </a:solidFill>
              </a:rPr>
              <a:t>Building a static web app in minutes</a:t>
            </a:r>
          </a:p>
        </p:txBody>
      </p:sp>
      <p:pic>
        <p:nvPicPr>
          <p:cNvPr id="54" name="Picture 53">
            <a:extLst>
              <a:ext uri="{FF2B5EF4-FFF2-40B4-BE49-F238E27FC236}">
                <a16:creationId xmlns:a16="http://schemas.microsoft.com/office/drawing/2014/main" id="{3E370DEC-F859-D742-B9FC-A8829FF9E68D}"/>
              </a:ext>
            </a:extLst>
          </p:cNvPr>
          <p:cNvPicPr>
            <a:picLocks noChangeAspect="1"/>
          </p:cNvPicPr>
          <p:nvPr/>
        </p:nvPicPr>
        <p:blipFill>
          <a:blip r:embed="rId3"/>
          <a:stretch>
            <a:fillRect/>
          </a:stretch>
        </p:blipFill>
        <p:spPr>
          <a:xfrm>
            <a:off x="-5" y="-16038614"/>
            <a:ext cx="2735824" cy="2735824"/>
          </a:xfrm>
          <a:prstGeom prst="rect">
            <a:avLst/>
          </a:prstGeom>
          <a:effectLst>
            <a:outerShdw blurRad="114300" dist="228600" dir="3480000" algn="tl" rotWithShape="0">
              <a:prstClr val="black">
                <a:alpha val="40000"/>
              </a:prstClr>
            </a:outerShdw>
          </a:effectLst>
        </p:spPr>
      </p:pic>
      <p:grpSp>
        <p:nvGrpSpPr>
          <p:cNvPr id="73" name="Group 72">
            <a:extLst>
              <a:ext uri="{FF2B5EF4-FFF2-40B4-BE49-F238E27FC236}">
                <a16:creationId xmlns:a16="http://schemas.microsoft.com/office/drawing/2014/main" id="{C7D99E65-7A06-7B4B-BAC0-BBC100D7E0F8}"/>
              </a:ext>
            </a:extLst>
          </p:cNvPr>
          <p:cNvGrpSpPr/>
          <p:nvPr/>
        </p:nvGrpSpPr>
        <p:grpSpPr>
          <a:xfrm>
            <a:off x="7280895" y="1907551"/>
            <a:ext cx="4022937" cy="3346022"/>
            <a:chOff x="2766670" y="4501023"/>
            <a:chExt cx="6661732" cy="5540803"/>
          </a:xfrm>
        </p:grpSpPr>
        <p:grpSp>
          <p:nvGrpSpPr>
            <p:cNvPr id="74" name="Group 73">
              <a:extLst>
                <a:ext uri="{FF2B5EF4-FFF2-40B4-BE49-F238E27FC236}">
                  <a16:creationId xmlns:a16="http://schemas.microsoft.com/office/drawing/2014/main" id="{B5DDE571-B329-414E-A501-1D83BA21448C}"/>
                </a:ext>
              </a:extLst>
            </p:cNvPr>
            <p:cNvGrpSpPr/>
            <p:nvPr/>
          </p:nvGrpSpPr>
          <p:grpSpPr>
            <a:xfrm>
              <a:off x="2766671" y="4955579"/>
              <a:ext cx="6661731" cy="5086247"/>
              <a:chOff x="7481119" y="2535113"/>
              <a:chExt cx="3875794" cy="2959177"/>
            </a:xfrm>
          </p:grpSpPr>
          <p:sp>
            <p:nvSpPr>
              <p:cNvPr id="89" name="Rectangle 88">
                <a:extLst>
                  <a:ext uri="{FF2B5EF4-FFF2-40B4-BE49-F238E27FC236}">
                    <a16:creationId xmlns:a16="http://schemas.microsoft.com/office/drawing/2014/main" id="{4DE64B46-D2FF-9E4A-AE26-311537FF2817}"/>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Rounded Rectangle 90">
                <a:extLst>
                  <a:ext uri="{FF2B5EF4-FFF2-40B4-BE49-F238E27FC236}">
                    <a16:creationId xmlns:a16="http://schemas.microsoft.com/office/drawing/2014/main" id="{679CBFCD-2B0B-2E4D-A680-76B5FD227805}"/>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Rounded Rectangle 91">
                <a:extLst>
                  <a:ext uri="{FF2B5EF4-FFF2-40B4-BE49-F238E27FC236}">
                    <a16:creationId xmlns:a16="http://schemas.microsoft.com/office/drawing/2014/main" id="{43383331-8ED0-E146-8521-F035559506DC}"/>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F1A57271-E8C8-0D4A-B6BA-331B8F27EF8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FD47FF99-E695-9946-96D6-10AE226AD376}"/>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40C32A97-D768-3A4D-B296-BB2DCFDB8B7B}"/>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E8DB5A47-87B8-E044-A521-22FC96A9D869}"/>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6BA32D3F-D381-5840-9173-765FBFE616BD}"/>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2BAE00F2-8A1A-384F-82E6-1DBDA2D16E64}"/>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FC111CA3-0B2B-EF43-8888-6FA38B0E9E1B}"/>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0E4948FB-4F66-2642-B18B-30710BF78342}"/>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81B63EE2-599F-F343-8E82-77CD242096C3}"/>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1E0A861A-96C7-984C-BB83-69492A2BF845}"/>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75" name="Rounded Rectangle 74">
              <a:extLst>
                <a:ext uri="{FF2B5EF4-FFF2-40B4-BE49-F238E27FC236}">
                  <a16:creationId xmlns:a16="http://schemas.microsoft.com/office/drawing/2014/main" id="{9B137776-A7E2-2E4F-8522-B22A87F084DB}"/>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890CA019-F0CD-0D4E-859E-36872483BF0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3D5A05AC-01B6-1E4F-B389-D6E997A1F8B3}"/>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936360FF-DA59-E844-AF39-492F877D5133}"/>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6" name="Picture 45" descr="A picture containing drawing&#10;&#10;Description automatically generated">
            <a:extLst>
              <a:ext uri="{FF2B5EF4-FFF2-40B4-BE49-F238E27FC236}">
                <a16:creationId xmlns:a16="http://schemas.microsoft.com/office/drawing/2014/main" id="{707EF3BD-BD1B-654E-A755-7A89540A2439}"/>
              </a:ext>
            </a:extLst>
          </p:cNvPr>
          <p:cNvPicPr>
            <a:picLocks noChangeAspect="1"/>
          </p:cNvPicPr>
          <p:nvPr/>
        </p:nvPicPr>
        <p:blipFill>
          <a:blip r:embed="rId4"/>
          <a:stretch>
            <a:fillRect/>
          </a:stretch>
        </p:blipFill>
        <p:spPr>
          <a:xfrm>
            <a:off x="10362319" y="1252114"/>
            <a:ext cx="1613965" cy="1303277"/>
          </a:xfrm>
          <a:prstGeom prst="rect">
            <a:avLst/>
          </a:prstGeom>
        </p:spPr>
      </p:pic>
    </p:spTree>
    <p:extLst>
      <p:ext uri="{BB962C8B-B14F-4D97-AF65-F5344CB8AC3E}">
        <p14:creationId xmlns:p14="http://schemas.microsoft.com/office/powerpoint/2010/main" val="13057694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53362" y="2113131"/>
            <a:ext cx="5708494" cy="1538883"/>
          </a:xfrm>
          <a:solidFill>
            <a:schemeClr val="bg1"/>
          </a:solidFill>
        </p:spPr>
        <p:txBody>
          <a:bodyPr/>
          <a:lstStyle/>
          <a:p>
            <a:r>
              <a:rPr lang="en-US" sz="5000">
                <a:solidFill>
                  <a:schemeClr val="accent2"/>
                </a:solidFill>
              </a:rPr>
              <a:t>From &lt;code/&gt; to global scale</a:t>
            </a:r>
          </a:p>
        </p:txBody>
      </p:sp>
      <p:sp>
        <p:nvSpPr>
          <p:cNvPr id="19" name="Title 3">
            <a:extLst>
              <a:ext uri="{FF2B5EF4-FFF2-40B4-BE49-F238E27FC236}">
                <a16:creationId xmlns:a16="http://schemas.microsoft.com/office/drawing/2014/main" id="{26348F5B-1FA0-124D-B538-2533762C38B8}"/>
              </a:ext>
            </a:extLst>
          </p:cNvPr>
          <p:cNvSpPr txBox="1">
            <a:spLocks/>
          </p:cNvSpPr>
          <p:nvPr/>
        </p:nvSpPr>
        <p:spPr>
          <a:xfrm>
            <a:off x="550661" y="3807508"/>
            <a:ext cx="6020617"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r>
              <a:rPr lang="en-US" sz="2800">
                <a:solidFill>
                  <a:schemeClr val="accent2"/>
                </a:solidFill>
              </a:rPr>
              <a:t>Building a static web app in minutes</a:t>
            </a:r>
          </a:p>
        </p:txBody>
      </p:sp>
      <p:sp>
        <p:nvSpPr>
          <p:cNvPr id="79" name="Text Placeholder 78">
            <a:extLst>
              <a:ext uri="{FF2B5EF4-FFF2-40B4-BE49-F238E27FC236}">
                <a16:creationId xmlns:a16="http://schemas.microsoft.com/office/drawing/2014/main" id="{8EE4B6C0-AEC9-0F4C-9666-66BB19AA79D0}"/>
              </a:ext>
            </a:extLst>
          </p:cNvPr>
          <p:cNvSpPr>
            <a:spLocks noGrp="1"/>
          </p:cNvSpPr>
          <p:nvPr>
            <p:ph type="body" sz="quarter" idx="12"/>
          </p:nvPr>
        </p:nvSpPr>
        <p:spPr>
          <a:xfrm>
            <a:off x="553224" y="5158058"/>
            <a:ext cx="6727903" cy="338554"/>
          </a:xfrm>
        </p:spPr>
        <p:txBody>
          <a:bodyPr/>
          <a:lstStyle/>
          <a:p>
            <a:endParaRPr lang="en-US"/>
          </a:p>
        </p:txBody>
      </p:sp>
      <p:pic>
        <p:nvPicPr>
          <p:cNvPr id="54" name="Picture 53">
            <a:extLst>
              <a:ext uri="{FF2B5EF4-FFF2-40B4-BE49-F238E27FC236}">
                <a16:creationId xmlns:a16="http://schemas.microsoft.com/office/drawing/2014/main" id="{3E370DEC-F859-D742-B9FC-A8829FF9E68D}"/>
              </a:ext>
            </a:extLst>
          </p:cNvPr>
          <p:cNvPicPr>
            <a:picLocks noChangeAspect="1"/>
          </p:cNvPicPr>
          <p:nvPr/>
        </p:nvPicPr>
        <p:blipFill>
          <a:blip r:embed="rId3"/>
          <a:stretch>
            <a:fillRect/>
          </a:stretch>
        </p:blipFill>
        <p:spPr>
          <a:xfrm>
            <a:off x="-5" y="-16038614"/>
            <a:ext cx="2735824" cy="2735824"/>
          </a:xfrm>
          <a:prstGeom prst="rect">
            <a:avLst/>
          </a:prstGeom>
          <a:effectLst>
            <a:outerShdw blurRad="114300" dist="228600" dir="3480000" algn="tl" rotWithShape="0">
              <a:prstClr val="black">
                <a:alpha val="40000"/>
              </a:prstClr>
            </a:outerShdw>
          </a:effectLst>
        </p:spPr>
      </p:pic>
      <p:grpSp>
        <p:nvGrpSpPr>
          <p:cNvPr id="73" name="Group 72">
            <a:extLst>
              <a:ext uri="{FF2B5EF4-FFF2-40B4-BE49-F238E27FC236}">
                <a16:creationId xmlns:a16="http://schemas.microsoft.com/office/drawing/2014/main" id="{C7D99E65-7A06-7B4B-BAC0-BBC100D7E0F8}"/>
              </a:ext>
            </a:extLst>
          </p:cNvPr>
          <p:cNvGrpSpPr/>
          <p:nvPr/>
        </p:nvGrpSpPr>
        <p:grpSpPr>
          <a:xfrm>
            <a:off x="7280895" y="1907551"/>
            <a:ext cx="4022937" cy="3346022"/>
            <a:chOff x="2766670" y="4501023"/>
            <a:chExt cx="6661732" cy="5540803"/>
          </a:xfrm>
        </p:grpSpPr>
        <p:grpSp>
          <p:nvGrpSpPr>
            <p:cNvPr id="74" name="Group 73">
              <a:extLst>
                <a:ext uri="{FF2B5EF4-FFF2-40B4-BE49-F238E27FC236}">
                  <a16:creationId xmlns:a16="http://schemas.microsoft.com/office/drawing/2014/main" id="{B5DDE571-B329-414E-A501-1D83BA21448C}"/>
                </a:ext>
              </a:extLst>
            </p:cNvPr>
            <p:cNvGrpSpPr/>
            <p:nvPr/>
          </p:nvGrpSpPr>
          <p:grpSpPr>
            <a:xfrm>
              <a:off x="2766671" y="4955579"/>
              <a:ext cx="6661731" cy="5086247"/>
              <a:chOff x="7481119" y="2535113"/>
              <a:chExt cx="3875794" cy="2959177"/>
            </a:xfrm>
          </p:grpSpPr>
          <p:sp>
            <p:nvSpPr>
              <p:cNvPr id="89" name="Rectangle 88">
                <a:extLst>
                  <a:ext uri="{FF2B5EF4-FFF2-40B4-BE49-F238E27FC236}">
                    <a16:creationId xmlns:a16="http://schemas.microsoft.com/office/drawing/2014/main" id="{4DE64B46-D2FF-9E4A-AE26-311537FF2817}"/>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Rounded Rectangle 90">
                <a:extLst>
                  <a:ext uri="{FF2B5EF4-FFF2-40B4-BE49-F238E27FC236}">
                    <a16:creationId xmlns:a16="http://schemas.microsoft.com/office/drawing/2014/main" id="{679CBFCD-2B0B-2E4D-A680-76B5FD227805}"/>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Rounded Rectangle 91">
                <a:extLst>
                  <a:ext uri="{FF2B5EF4-FFF2-40B4-BE49-F238E27FC236}">
                    <a16:creationId xmlns:a16="http://schemas.microsoft.com/office/drawing/2014/main" id="{43383331-8ED0-E146-8521-F035559506DC}"/>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F1A57271-E8C8-0D4A-B6BA-331B8F27EF8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FD47FF99-E695-9946-96D6-10AE226AD376}"/>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40C32A97-D768-3A4D-B296-BB2DCFDB8B7B}"/>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E8DB5A47-87B8-E044-A521-22FC96A9D869}"/>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6BA32D3F-D381-5840-9173-765FBFE616BD}"/>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2BAE00F2-8A1A-384F-82E6-1DBDA2D16E64}"/>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FC111CA3-0B2B-EF43-8888-6FA38B0E9E1B}"/>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0E4948FB-4F66-2642-B18B-30710BF78342}"/>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81B63EE2-599F-F343-8E82-77CD242096C3}"/>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1E0A861A-96C7-984C-BB83-69492A2BF845}"/>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75" name="Rounded Rectangle 74">
              <a:extLst>
                <a:ext uri="{FF2B5EF4-FFF2-40B4-BE49-F238E27FC236}">
                  <a16:creationId xmlns:a16="http://schemas.microsoft.com/office/drawing/2014/main" id="{9B137776-A7E2-2E4F-8522-B22A87F084DB}"/>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890CA019-F0CD-0D4E-859E-36872483BF0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3D5A05AC-01B6-1E4F-B389-D6E997A1F8B3}"/>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936360FF-DA59-E844-AF39-492F877D5133}"/>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15575497-5FCE-334F-BB78-6720009104F1}"/>
              </a:ext>
            </a:extLst>
          </p:cNvPr>
          <p:cNvGrpSpPr/>
          <p:nvPr/>
        </p:nvGrpSpPr>
        <p:grpSpPr>
          <a:xfrm>
            <a:off x="6447484" y="7273142"/>
            <a:ext cx="1381477" cy="1612925"/>
            <a:chOff x="10270071" y="3312701"/>
            <a:chExt cx="1381477" cy="1612925"/>
          </a:xfrm>
        </p:grpSpPr>
        <p:grpSp>
          <p:nvGrpSpPr>
            <p:cNvPr id="66" name="Group 65">
              <a:extLst>
                <a:ext uri="{FF2B5EF4-FFF2-40B4-BE49-F238E27FC236}">
                  <a16:creationId xmlns:a16="http://schemas.microsoft.com/office/drawing/2014/main" id="{24233077-0EC8-7743-AC78-4DA7C2DE5614}"/>
                </a:ext>
              </a:extLst>
            </p:cNvPr>
            <p:cNvGrpSpPr/>
            <p:nvPr/>
          </p:nvGrpSpPr>
          <p:grpSpPr>
            <a:xfrm>
              <a:off x="10270071" y="3312701"/>
              <a:ext cx="1381477" cy="1612925"/>
              <a:chOff x="4186989" y="914400"/>
              <a:chExt cx="921275" cy="1075622"/>
            </a:xfrm>
          </p:grpSpPr>
          <p:sp>
            <p:nvSpPr>
              <p:cNvPr id="55" name="Oval 54">
                <a:extLst>
                  <a:ext uri="{FF2B5EF4-FFF2-40B4-BE49-F238E27FC236}">
                    <a16:creationId xmlns:a16="http://schemas.microsoft.com/office/drawing/2014/main" id="{400FA701-2454-8949-B639-B410453894D6}"/>
                  </a:ext>
                </a:extLst>
              </p:cNvPr>
              <p:cNvSpPr/>
              <p:nvPr/>
            </p:nvSpPr>
            <p:spPr bwMode="auto">
              <a:xfrm>
                <a:off x="4186989" y="1058779"/>
                <a:ext cx="921275" cy="921275"/>
              </a:xfrm>
              <a:prstGeom prst="ellipse">
                <a:avLst/>
              </a:prstGeom>
              <a:solidFill>
                <a:schemeClr val="bg1"/>
              </a:solidFill>
              <a:ln w="444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4F221E4C-9AA8-064B-BA7C-59BE1297FB32}"/>
                  </a:ext>
                </a:extLst>
              </p:cNvPr>
              <p:cNvSpPr/>
              <p:nvPr/>
            </p:nvSpPr>
            <p:spPr bwMode="auto">
              <a:xfrm>
                <a:off x="4587796" y="948776"/>
                <a:ext cx="116878"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D3373BA5-247E-9643-ACDC-5F365A7E984A}"/>
                  </a:ext>
                </a:extLst>
              </p:cNvPr>
              <p:cNvSpPr/>
              <p:nvPr/>
            </p:nvSpPr>
            <p:spPr bwMode="auto">
              <a:xfrm>
                <a:off x="4552564" y="914400"/>
                <a:ext cx="187341" cy="64292"/>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D12ECD5D-2494-3248-A97C-838EB21D5A53}"/>
                  </a:ext>
                </a:extLst>
              </p:cNvPr>
              <p:cNvSpPr/>
              <p:nvPr/>
            </p:nvSpPr>
            <p:spPr bwMode="auto">
              <a:xfrm>
                <a:off x="4600592" y="1453249"/>
                <a:ext cx="91283" cy="91283"/>
              </a:xfrm>
              <a:prstGeom prst="ellipse">
                <a:avLst/>
              </a:prstGeom>
              <a:solidFill>
                <a:schemeClr val="tx2"/>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Triangle 58">
                <a:extLst>
                  <a:ext uri="{FF2B5EF4-FFF2-40B4-BE49-F238E27FC236}">
                    <a16:creationId xmlns:a16="http://schemas.microsoft.com/office/drawing/2014/main" id="{5887EA09-301C-A040-AC8A-28F97C9FE639}"/>
                  </a:ext>
                </a:extLst>
              </p:cNvPr>
              <p:cNvSpPr/>
              <p:nvPr/>
            </p:nvSpPr>
            <p:spPr bwMode="auto">
              <a:xfrm rot="1443987">
                <a:off x="4679597" y="1235587"/>
                <a:ext cx="55306" cy="257838"/>
              </a:xfrm>
              <a:prstGeom prst="triangle">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420D1587-9A43-1347-89A5-8F79DAA30BB4}"/>
                  </a:ext>
                </a:extLst>
              </p:cNvPr>
              <p:cNvSpPr/>
              <p:nvPr/>
            </p:nvSpPr>
            <p:spPr bwMode="auto">
              <a:xfrm>
                <a:off x="4633023" y="1048811"/>
                <a:ext cx="27432"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29EDCB46-5FC3-3242-BA35-68F37772C01C}"/>
                  </a:ext>
                </a:extLst>
              </p:cNvPr>
              <p:cNvSpPr/>
              <p:nvPr/>
            </p:nvSpPr>
            <p:spPr bwMode="auto">
              <a:xfrm rot="5400000">
                <a:off x="4215420" y="1479244"/>
                <a:ext cx="27432" cy="55936"/>
              </a:xfrm>
              <a:prstGeom prst="rect">
                <a:avLst/>
              </a:prstGeom>
              <a:solidFill>
                <a:schemeClr val="tx2"/>
              </a:solidFill>
              <a:ln w="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825B0F16-B6A0-9043-9B92-C96FDF316A89}"/>
                  </a:ext>
                </a:extLst>
              </p:cNvPr>
              <p:cNvSpPr/>
              <p:nvPr/>
            </p:nvSpPr>
            <p:spPr bwMode="auto">
              <a:xfrm rot="5400000">
                <a:off x="5050224" y="1480102"/>
                <a:ext cx="27432" cy="55936"/>
              </a:xfrm>
              <a:prstGeom prst="rect">
                <a:avLst/>
              </a:prstGeom>
              <a:solidFill>
                <a:schemeClr val="tx2"/>
              </a:solidFill>
              <a:ln w="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D310B661-E591-1141-A963-3EC91B31E40E}"/>
                  </a:ext>
                </a:extLst>
              </p:cNvPr>
              <p:cNvSpPr/>
              <p:nvPr/>
            </p:nvSpPr>
            <p:spPr bwMode="auto">
              <a:xfrm>
                <a:off x="4637508" y="1880019"/>
                <a:ext cx="27432"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7" name="Rectangle 66">
              <a:extLst>
                <a:ext uri="{FF2B5EF4-FFF2-40B4-BE49-F238E27FC236}">
                  <a16:creationId xmlns:a16="http://schemas.microsoft.com/office/drawing/2014/main" id="{AA1F0EFB-7B5E-E042-AF9A-E47CA07ED7E2}"/>
                </a:ext>
              </a:extLst>
            </p:cNvPr>
            <p:cNvSpPr/>
            <p:nvPr/>
          </p:nvSpPr>
          <p:spPr bwMode="auto">
            <a:xfrm rot="2146691">
              <a:off x="11367161" y="3531102"/>
              <a:ext cx="45720"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BA891F50-25A2-A54B-9087-1A91EACE167D}"/>
                </a:ext>
              </a:extLst>
            </p:cNvPr>
            <p:cNvSpPr/>
            <p:nvPr/>
          </p:nvSpPr>
          <p:spPr bwMode="auto">
            <a:xfrm rot="2146691">
              <a:off x="11354899" y="3535992"/>
              <a:ext cx="101409" cy="62511"/>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6" name="Freeform 45">
            <a:extLst>
              <a:ext uri="{FF2B5EF4-FFF2-40B4-BE49-F238E27FC236}">
                <a16:creationId xmlns:a16="http://schemas.microsoft.com/office/drawing/2014/main" id="{4242A811-C22F-DA45-B0FE-E10250C2F858}"/>
              </a:ext>
            </a:extLst>
          </p:cNvPr>
          <p:cNvSpPr/>
          <p:nvPr/>
        </p:nvSpPr>
        <p:spPr bwMode="auto">
          <a:xfrm>
            <a:off x="12674881" y="1021380"/>
            <a:ext cx="2480124" cy="1579565"/>
          </a:xfrm>
          <a:custGeom>
            <a:avLst/>
            <a:gdLst>
              <a:gd name="connsiteX0" fmla="*/ 951370 w 2480124"/>
              <a:gd name="connsiteY0" fmla="*/ 0 h 1579565"/>
              <a:gd name="connsiteX1" fmla="*/ 1293827 w 2480124"/>
              <a:gd name="connsiteY1" fmla="*/ 109233 h 1579565"/>
              <a:gd name="connsiteX2" fmla="*/ 1383449 w 2480124"/>
              <a:gd name="connsiteY2" fmla="*/ 186449 h 1579565"/>
              <a:gd name="connsiteX3" fmla="*/ 1434131 w 2480124"/>
              <a:gd name="connsiteY3" fmla="*/ 158940 h 1579565"/>
              <a:gd name="connsiteX4" fmla="*/ 1619809 w 2480124"/>
              <a:gd name="connsiteY4" fmla="*/ 121453 h 1579565"/>
              <a:gd name="connsiteX5" fmla="*/ 2087139 w 2480124"/>
              <a:gd name="connsiteY5" fmla="*/ 502338 h 1579565"/>
              <a:gd name="connsiteX6" fmla="*/ 2090402 w 2480124"/>
              <a:gd name="connsiteY6" fmla="*/ 534705 h 1579565"/>
              <a:gd name="connsiteX7" fmla="*/ 2154303 w 2480124"/>
              <a:gd name="connsiteY7" fmla="*/ 554541 h 1579565"/>
              <a:gd name="connsiteX8" fmla="*/ 2480124 w 2480124"/>
              <a:gd name="connsiteY8" fmla="*/ 1046091 h 1579565"/>
              <a:gd name="connsiteX9" fmla="*/ 2054164 w 2480124"/>
              <a:gd name="connsiteY9" fmla="*/ 1568726 h 1579565"/>
              <a:gd name="connsiteX10" fmla="*/ 1973502 w 2480124"/>
              <a:gd name="connsiteY10" fmla="*/ 1576857 h 1579565"/>
              <a:gd name="connsiteX11" fmla="*/ 1973502 w 2480124"/>
              <a:gd name="connsiteY11" fmla="*/ 1579565 h 1579565"/>
              <a:gd name="connsiteX12" fmla="*/ 496928 w 2480124"/>
              <a:gd name="connsiteY12" fmla="*/ 1579565 h 1579565"/>
              <a:gd name="connsiteX13" fmla="*/ 496928 w 2480124"/>
              <a:gd name="connsiteY13" fmla="*/ 1575880 h 1579565"/>
              <a:gd name="connsiteX14" fmla="*/ 425960 w 2480124"/>
              <a:gd name="connsiteY14" fmla="*/ 1568726 h 1579565"/>
              <a:gd name="connsiteX15" fmla="*/ 0 w 2480124"/>
              <a:gd name="connsiteY15" fmla="*/ 1046091 h 1579565"/>
              <a:gd name="connsiteX16" fmla="*/ 325821 w 2480124"/>
              <a:gd name="connsiteY16" fmla="*/ 554541 h 1579565"/>
              <a:gd name="connsiteX17" fmla="*/ 347734 w 2480124"/>
              <a:gd name="connsiteY17" fmla="*/ 547739 h 1579565"/>
              <a:gd name="connsiteX18" fmla="*/ 351310 w 2480124"/>
              <a:gd name="connsiteY18" fmla="*/ 510697 h 1579565"/>
              <a:gd name="connsiteX19" fmla="*/ 951370 w 2480124"/>
              <a:gd name="connsiteY19" fmla="*/ 0 h 157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80124" h="1579565">
                <a:moveTo>
                  <a:pt x="951370" y="0"/>
                </a:moveTo>
                <a:cubicBezTo>
                  <a:pt x="1078224" y="0"/>
                  <a:pt x="1196071" y="40269"/>
                  <a:pt x="1293827" y="109233"/>
                </a:cubicBezTo>
                <a:lnTo>
                  <a:pt x="1383449" y="186449"/>
                </a:lnTo>
                <a:lnTo>
                  <a:pt x="1434131" y="158940"/>
                </a:lnTo>
                <a:cubicBezTo>
                  <a:pt x="1491201" y="134801"/>
                  <a:pt x="1553946" y="121453"/>
                  <a:pt x="1619809" y="121453"/>
                </a:cubicBezTo>
                <a:cubicBezTo>
                  <a:pt x="1850329" y="121453"/>
                  <a:pt x="2042658" y="284967"/>
                  <a:pt x="2087139" y="502338"/>
                </a:cubicBezTo>
                <a:lnTo>
                  <a:pt x="2090402" y="534705"/>
                </a:lnTo>
                <a:lnTo>
                  <a:pt x="2154303" y="554541"/>
                </a:lnTo>
                <a:cubicBezTo>
                  <a:pt x="2345774" y="635527"/>
                  <a:pt x="2480124" y="825119"/>
                  <a:pt x="2480124" y="1046091"/>
                </a:cubicBezTo>
                <a:cubicBezTo>
                  <a:pt x="2480124" y="1303892"/>
                  <a:pt x="2297259" y="1518981"/>
                  <a:pt x="2054164" y="1568726"/>
                </a:cubicBezTo>
                <a:lnTo>
                  <a:pt x="1973502" y="1576857"/>
                </a:lnTo>
                <a:lnTo>
                  <a:pt x="1973502" y="1579565"/>
                </a:lnTo>
                <a:lnTo>
                  <a:pt x="496928" y="1579565"/>
                </a:lnTo>
                <a:lnTo>
                  <a:pt x="496928" y="1575880"/>
                </a:lnTo>
                <a:lnTo>
                  <a:pt x="425960" y="1568726"/>
                </a:lnTo>
                <a:cubicBezTo>
                  <a:pt x="182865" y="1518981"/>
                  <a:pt x="0" y="1303892"/>
                  <a:pt x="0" y="1046091"/>
                </a:cubicBezTo>
                <a:cubicBezTo>
                  <a:pt x="0" y="825119"/>
                  <a:pt x="134350" y="635527"/>
                  <a:pt x="325821" y="554541"/>
                </a:cubicBezTo>
                <a:lnTo>
                  <a:pt x="347734" y="547739"/>
                </a:lnTo>
                <a:lnTo>
                  <a:pt x="351310" y="510697"/>
                </a:lnTo>
                <a:cubicBezTo>
                  <a:pt x="408424" y="219243"/>
                  <a:pt x="655378" y="0"/>
                  <a:pt x="951370" y="0"/>
                </a:cubicBez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073076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553362" y="2113131"/>
            <a:ext cx="5708494" cy="1538883"/>
          </a:xfrm>
          <a:solidFill>
            <a:schemeClr val="bg1"/>
          </a:solidFill>
        </p:spPr>
        <p:txBody>
          <a:bodyPr/>
          <a:lstStyle/>
          <a:p>
            <a:r>
              <a:rPr lang="en-US" sz="5000">
                <a:solidFill>
                  <a:schemeClr val="accent2"/>
                </a:solidFill>
              </a:rPr>
              <a:t>From &lt;code/&gt; to global scale</a:t>
            </a:r>
          </a:p>
        </p:txBody>
      </p:sp>
      <p:sp>
        <p:nvSpPr>
          <p:cNvPr id="19" name="Title 3">
            <a:extLst>
              <a:ext uri="{FF2B5EF4-FFF2-40B4-BE49-F238E27FC236}">
                <a16:creationId xmlns:a16="http://schemas.microsoft.com/office/drawing/2014/main" id="{26348F5B-1FA0-124D-B538-2533762C38B8}"/>
              </a:ext>
            </a:extLst>
          </p:cNvPr>
          <p:cNvSpPr txBox="1">
            <a:spLocks/>
          </p:cNvSpPr>
          <p:nvPr/>
        </p:nvSpPr>
        <p:spPr>
          <a:xfrm>
            <a:off x="550661" y="3807508"/>
            <a:ext cx="6020617"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0078D4"/>
                </a:solidFill>
                <a:effectLst/>
                <a:latin typeface="+mj-lt"/>
                <a:ea typeface="+mn-ea"/>
                <a:cs typeface="Segoe UI" panose="020B0502040204020203" pitchFamily="34" charset="0"/>
              </a:defRPr>
            </a:lvl1pPr>
          </a:lstStyle>
          <a:p>
            <a:r>
              <a:rPr lang="en-US" sz="2800">
                <a:solidFill>
                  <a:schemeClr val="accent2"/>
                </a:solidFill>
              </a:rPr>
              <a:t>Building a static web app in minutes</a:t>
            </a:r>
          </a:p>
        </p:txBody>
      </p:sp>
      <p:pic>
        <p:nvPicPr>
          <p:cNvPr id="54" name="Picture 53">
            <a:extLst>
              <a:ext uri="{FF2B5EF4-FFF2-40B4-BE49-F238E27FC236}">
                <a16:creationId xmlns:a16="http://schemas.microsoft.com/office/drawing/2014/main" id="{3E370DEC-F859-D742-B9FC-A8829FF9E68D}"/>
              </a:ext>
            </a:extLst>
          </p:cNvPr>
          <p:cNvPicPr>
            <a:picLocks noChangeAspect="1"/>
          </p:cNvPicPr>
          <p:nvPr/>
        </p:nvPicPr>
        <p:blipFill>
          <a:blip r:embed="rId3"/>
          <a:stretch>
            <a:fillRect/>
          </a:stretch>
        </p:blipFill>
        <p:spPr>
          <a:xfrm>
            <a:off x="-5" y="-16038614"/>
            <a:ext cx="2735824" cy="2735824"/>
          </a:xfrm>
          <a:prstGeom prst="rect">
            <a:avLst/>
          </a:prstGeom>
          <a:effectLst>
            <a:outerShdw blurRad="114300" dist="228600" dir="3480000" algn="tl" rotWithShape="0">
              <a:prstClr val="black">
                <a:alpha val="40000"/>
              </a:prstClr>
            </a:outerShdw>
          </a:effectLst>
        </p:spPr>
      </p:pic>
      <p:grpSp>
        <p:nvGrpSpPr>
          <p:cNvPr id="73" name="Group 72">
            <a:extLst>
              <a:ext uri="{FF2B5EF4-FFF2-40B4-BE49-F238E27FC236}">
                <a16:creationId xmlns:a16="http://schemas.microsoft.com/office/drawing/2014/main" id="{C7D99E65-7A06-7B4B-BAC0-BBC100D7E0F8}"/>
              </a:ext>
            </a:extLst>
          </p:cNvPr>
          <p:cNvGrpSpPr/>
          <p:nvPr/>
        </p:nvGrpSpPr>
        <p:grpSpPr>
          <a:xfrm>
            <a:off x="7280895" y="1907551"/>
            <a:ext cx="4022937" cy="3346022"/>
            <a:chOff x="2766670" y="4501023"/>
            <a:chExt cx="6661732" cy="5540803"/>
          </a:xfrm>
        </p:grpSpPr>
        <p:grpSp>
          <p:nvGrpSpPr>
            <p:cNvPr id="74" name="Group 73">
              <a:extLst>
                <a:ext uri="{FF2B5EF4-FFF2-40B4-BE49-F238E27FC236}">
                  <a16:creationId xmlns:a16="http://schemas.microsoft.com/office/drawing/2014/main" id="{B5DDE571-B329-414E-A501-1D83BA21448C}"/>
                </a:ext>
              </a:extLst>
            </p:cNvPr>
            <p:cNvGrpSpPr/>
            <p:nvPr/>
          </p:nvGrpSpPr>
          <p:grpSpPr>
            <a:xfrm>
              <a:off x="2766671" y="4955579"/>
              <a:ext cx="6661731" cy="5086247"/>
              <a:chOff x="7481119" y="2535113"/>
              <a:chExt cx="3875794" cy="2959177"/>
            </a:xfrm>
          </p:grpSpPr>
          <p:sp>
            <p:nvSpPr>
              <p:cNvPr id="89" name="Rectangle 88">
                <a:extLst>
                  <a:ext uri="{FF2B5EF4-FFF2-40B4-BE49-F238E27FC236}">
                    <a16:creationId xmlns:a16="http://schemas.microsoft.com/office/drawing/2014/main" id="{4DE64B46-D2FF-9E4A-AE26-311537FF2817}"/>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1" name="Rounded Rectangle 90">
                <a:extLst>
                  <a:ext uri="{FF2B5EF4-FFF2-40B4-BE49-F238E27FC236}">
                    <a16:creationId xmlns:a16="http://schemas.microsoft.com/office/drawing/2014/main" id="{679CBFCD-2B0B-2E4D-A680-76B5FD227805}"/>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2" name="Rounded Rectangle 91">
                <a:extLst>
                  <a:ext uri="{FF2B5EF4-FFF2-40B4-BE49-F238E27FC236}">
                    <a16:creationId xmlns:a16="http://schemas.microsoft.com/office/drawing/2014/main" id="{43383331-8ED0-E146-8521-F035559506DC}"/>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ounded Rectangle 92">
                <a:extLst>
                  <a:ext uri="{FF2B5EF4-FFF2-40B4-BE49-F238E27FC236}">
                    <a16:creationId xmlns:a16="http://schemas.microsoft.com/office/drawing/2014/main" id="{F1A57271-E8C8-0D4A-B6BA-331B8F27EF82}"/>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4" name="Rounded Rectangle 93">
                <a:extLst>
                  <a:ext uri="{FF2B5EF4-FFF2-40B4-BE49-F238E27FC236}">
                    <a16:creationId xmlns:a16="http://schemas.microsoft.com/office/drawing/2014/main" id="{FD47FF99-E695-9946-96D6-10AE226AD376}"/>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5" name="Rounded Rectangle 94">
                <a:extLst>
                  <a:ext uri="{FF2B5EF4-FFF2-40B4-BE49-F238E27FC236}">
                    <a16:creationId xmlns:a16="http://schemas.microsoft.com/office/drawing/2014/main" id="{40C32A97-D768-3A4D-B296-BB2DCFDB8B7B}"/>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6" name="Rounded Rectangle 95">
                <a:extLst>
                  <a:ext uri="{FF2B5EF4-FFF2-40B4-BE49-F238E27FC236}">
                    <a16:creationId xmlns:a16="http://schemas.microsoft.com/office/drawing/2014/main" id="{E8DB5A47-87B8-E044-A521-22FC96A9D869}"/>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Rounded Rectangle 96">
                <a:extLst>
                  <a:ext uri="{FF2B5EF4-FFF2-40B4-BE49-F238E27FC236}">
                    <a16:creationId xmlns:a16="http://schemas.microsoft.com/office/drawing/2014/main" id="{6BA32D3F-D381-5840-9173-765FBFE616BD}"/>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8" name="Rounded Rectangle 97">
                <a:extLst>
                  <a:ext uri="{FF2B5EF4-FFF2-40B4-BE49-F238E27FC236}">
                    <a16:creationId xmlns:a16="http://schemas.microsoft.com/office/drawing/2014/main" id="{2BAE00F2-8A1A-384F-82E6-1DBDA2D16E64}"/>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9" name="Rounded Rectangle 98">
                <a:extLst>
                  <a:ext uri="{FF2B5EF4-FFF2-40B4-BE49-F238E27FC236}">
                    <a16:creationId xmlns:a16="http://schemas.microsoft.com/office/drawing/2014/main" id="{FC111CA3-0B2B-EF43-8888-6FA38B0E9E1B}"/>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0" name="Rounded Rectangle 99">
                <a:extLst>
                  <a:ext uri="{FF2B5EF4-FFF2-40B4-BE49-F238E27FC236}">
                    <a16:creationId xmlns:a16="http://schemas.microsoft.com/office/drawing/2014/main" id="{0E4948FB-4F66-2642-B18B-30710BF78342}"/>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1" name="Rounded Rectangle 100">
                <a:extLst>
                  <a:ext uri="{FF2B5EF4-FFF2-40B4-BE49-F238E27FC236}">
                    <a16:creationId xmlns:a16="http://schemas.microsoft.com/office/drawing/2014/main" id="{81B63EE2-599F-F343-8E82-77CD242096C3}"/>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Rounded Rectangle 101">
                <a:extLst>
                  <a:ext uri="{FF2B5EF4-FFF2-40B4-BE49-F238E27FC236}">
                    <a16:creationId xmlns:a16="http://schemas.microsoft.com/office/drawing/2014/main" id="{1E0A861A-96C7-984C-BB83-69492A2BF845}"/>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75" name="Rounded Rectangle 74">
              <a:extLst>
                <a:ext uri="{FF2B5EF4-FFF2-40B4-BE49-F238E27FC236}">
                  <a16:creationId xmlns:a16="http://schemas.microsoft.com/office/drawing/2014/main" id="{9B137776-A7E2-2E4F-8522-B22A87F084DB}"/>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Oval 75">
              <a:extLst>
                <a:ext uri="{FF2B5EF4-FFF2-40B4-BE49-F238E27FC236}">
                  <a16:creationId xmlns:a16="http://schemas.microsoft.com/office/drawing/2014/main" id="{890CA019-F0CD-0D4E-859E-36872483BF02}"/>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Oval 76">
              <a:extLst>
                <a:ext uri="{FF2B5EF4-FFF2-40B4-BE49-F238E27FC236}">
                  <a16:creationId xmlns:a16="http://schemas.microsoft.com/office/drawing/2014/main" id="{3D5A05AC-01B6-1E4F-B389-D6E997A1F8B3}"/>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Oval 77">
              <a:extLst>
                <a:ext uri="{FF2B5EF4-FFF2-40B4-BE49-F238E27FC236}">
                  <a16:creationId xmlns:a16="http://schemas.microsoft.com/office/drawing/2014/main" id="{936360FF-DA59-E844-AF39-492F877D5133}"/>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1" name="Freeform 60">
            <a:extLst>
              <a:ext uri="{FF2B5EF4-FFF2-40B4-BE49-F238E27FC236}">
                <a16:creationId xmlns:a16="http://schemas.microsoft.com/office/drawing/2014/main" id="{4DB99847-5897-8647-9C1F-867D2EFFC846}"/>
              </a:ext>
            </a:extLst>
          </p:cNvPr>
          <p:cNvSpPr/>
          <p:nvPr/>
        </p:nvSpPr>
        <p:spPr bwMode="auto">
          <a:xfrm>
            <a:off x="9664052" y="1021380"/>
            <a:ext cx="2480124" cy="1579565"/>
          </a:xfrm>
          <a:custGeom>
            <a:avLst/>
            <a:gdLst>
              <a:gd name="connsiteX0" fmla="*/ 951370 w 2480124"/>
              <a:gd name="connsiteY0" fmla="*/ 0 h 1579565"/>
              <a:gd name="connsiteX1" fmla="*/ 1293827 w 2480124"/>
              <a:gd name="connsiteY1" fmla="*/ 109233 h 1579565"/>
              <a:gd name="connsiteX2" fmla="*/ 1383449 w 2480124"/>
              <a:gd name="connsiteY2" fmla="*/ 186449 h 1579565"/>
              <a:gd name="connsiteX3" fmla="*/ 1434131 w 2480124"/>
              <a:gd name="connsiteY3" fmla="*/ 158940 h 1579565"/>
              <a:gd name="connsiteX4" fmla="*/ 1619809 w 2480124"/>
              <a:gd name="connsiteY4" fmla="*/ 121453 h 1579565"/>
              <a:gd name="connsiteX5" fmla="*/ 2087139 w 2480124"/>
              <a:gd name="connsiteY5" fmla="*/ 502338 h 1579565"/>
              <a:gd name="connsiteX6" fmla="*/ 2090402 w 2480124"/>
              <a:gd name="connsiteY6" fmla="*/ 534705 h 1579565"/>
              <a:gd name="connsiteX7" fmla="*/ 2154303 w 2480124"/>
              <a:gd name="connsiteY7" fmla="*/ 554541 h 1579565"/>
              <a:gd name="connsiteX8" fmla="*/ 2480124 w 2480124"/>
              <a:gd name="connsiteY8" fmla="*/ 1046091 h 1579565"/>
              <a:gd name="connsiteX9" fmla="*/ 2054164 w 2480124"/>
              <a:gd name="connsiteY9" fmla="*/ 1568726 h 1579565"/>
              <a:gd name="connsiteX10" fmla="*/ 1973502 w 2480124"/>
              <a:gd name="connsiteY10" fmla="*/ 1576857 h 1579565"/>
              <a:gd name="connsiteX11" fmla="*/ 1973502 w 2480124"/>
              <a:gd name="connsiteY11" fmla="*/ 1579565 h 1579565"/>
              <a:gd name="connsiteX12" fmla="*/ 496928 w 2480124"/>
              <a:gd name="connsiteY12" fmla="*/ 1579565 h 1579565"/>
              <a:gd name="connsiteX13" fmla="*/ 496928 w 2480124"/>
              <a:gd name="connsiteY13" fmla="*/ 1575880 h 1579565"/>
              <a:gd name="connsiteX14" fmla="*/ 425960 w 2480124"/>
              <a:gd name="connsiteY14" fmla="*/ 1568726 h 1579565"/>
              <a:gd name="connsiteX15" fmla="*/ 0 w 2480124"/>
              <a:gd name="connsiteY15" fmla="*/ 1046091 h 1579565"/>
              <a:gd name="connsiteX16" fmla="*/ 325821 w 2480124"/>
              <a:gd name="connsiteY16" fmla="*/ 554541 h 1579565"/>
              <a:gd name="connsiteX17" fmla="*/ 347734 w 2480124"/>
              <a:gd name="connsiteY17" fmla="*/ 547739 h 1579565"/>
              <a:gd name="connsiteX18" fmla="*/ 351310 w 2480124"/>
              <a:gd name="connsiteY18" fmla="*/ 510697 h 1579565"/>
              <a:gd name="connsiteX19" fmla="*/ 951370 w 2480124"/>
              <a:gd name="connsiteY19" fmla="*/ 0 h 1579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80124" h="1579565">
                <a:moveTo>
                  <a:pt x="951370" y="0"/>
                </a:moveTo>
                <a:cubicBezTo>
                  <a:pt x="1078224" y="0"/>
                  <a:pt x="1196071" y="40269"/>
                  <a:pt x="1293827" y="109233"/>
                </a:cubicBezTo>
                <a:lnTo>
                  <a:pt x="1383449" y="186449"/>
                </a:lnTo>
                <a:lnTo>
                  <a:pt x="1434131" y="158940"/>
                </a:lnTo>
                <a:cubicBezTo>
                  <a:pt x="1491201" y="134801"/>
                  <a:pt x="1553946" y="121453"/>
                  <a:pt x="1619809" y="121453"/>
                </a:cubicBezTo>
                <a:cubicBezTo>
                  <a:pt x="1850329" y="121453"/>
                  <a:pt x="2042658" y="284967"/>
                  <a:pt x="2087139" y="502338"/>
                </a:cubicBezTo>
                <a:lnTo>
                  <a:pt x="2090402" y="534705"/>
                </a:lnTo>
                <a:lnTo>
                  <a:pt x="2154303" y="554541"/>
                </a:lnTo>
                <a:cubicBezTo>
                  <a:pt x="2345774" y="635527"/>
                  <a:pt x="2480124" y="825119"/>
                  <a:pt x="2480124" y="1046091"/>
                </a:cubicBezTo>
                <a:cubicBezTo>
                  <a:pt x="2480124" y="1303892"/>
                  <a:pt x="2297259" y="1518981"/>
                  <a:pt x="2054164" y="1568726"/>
                </a:cubicBezTo>
                <a:lnTo>
                  <a:pt x="1973502" y="1576857"/>
                </a:lnTo>
                <a:lnTo>
                  <a:pt x="1973502" y="1579565"/>
                </a:lnTo>
                <a:lnTo>
                  <a:pt x="496928" y="1579565"/>
                </a:lnTo>
                <a:lnTo>
                  <a:pt x="496928" y="1575880"/>
                </a:lnTo>
                <a:lnTo>
                  <a:pt x="425960" y="1568726"/>
                </a:lnTo>
                <a:cubicBezTo>
                  <a:pt x="182865" y="1518981"/>
                  <a:pt x="0" y="1303892"/>
                  <a:pt x="0" y="1046091"/>
                </a:cubicBezTo>
                <a:cubicBezTo>
                  <a:pt x="0" y="825119"/>
                  <a:pt x="134350" y="635527"/>
                  <a:pt x="325821" y="554541"/>
                </a:cubicBezTo>
                <a:lnTo>
                  <a:pt x="347734" y="547739"/>
                </a:lnTo>
                <a:lnTo>
                  <a:pt x="351310" y="510697"/>
                </a:lnTo>
                <a:cubicBezTo>
                  <a:pt x="408424" y="219243"/>
                  <a:pt x="655378" y="0"/>
                  <a:pt x="951370" y="0"/>
                </a:cubicBezTo>
                <a:close/>
              </a:path>
            </a:pathLst>
          </a:cu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69" name="Group 68">
            <a:extLst>
              <a:ext uri="{FF2B5EF4-FFF2-40B4-BE49-F238E27FC236}">
                <a16:creationId xmlns:a16="http://schemas.microsoft.com/office/drawing/2014/main" id="{15575497-5FCE-334F-BB78-6720009104F1}"/>
              </a:ext>
            </a:extLst>
          </p:cNvPr>
          <p:cNvGrpSpPr/>
          <p:nvPr/>
        </p:nvGrpSpPr>
        <p:grpSpPr>
          <a:xfrm>
            <a:off x="6447484" y="4186644"/>
            <a:ext cx="1381477" cy="1612925"/>
            <a:chOff x="10270071" y="3312701"/>
            <a:chExt cx="1381477" cy="1612925"/>
          </a:xfrm>
        </p:grpSpPr>
        <p:grpSp>
          <p:nvGrpSpPr>
            <p:cNvPr id="66" name="Group 65">
              <a:extLst>
                <a:ext uri="{FF2B5EF4-FFF2-40B4-BE49-F238E27FC236}">
                  <a16:creationId xmlns:a16="http://schemas.microsoft.com/office/drawing/2014/main" id="{24233077-0EC8-7743-AC78-4DA7C2DE5614}"/>
                </a:ext>
              </a:extLst>
            </p:cNvPr>
            <p:cNvGrpSpPr/>
            <p:nvPr/>
          </p:nvGrpSpPr>
          <p:grpSpPr>
            <a:xfrm>
              <a:off x="10270071" y="3312701"/>
              <a:ext cx="1381477" cy="1612925"/>
              <a:chOff x="4186989" y="914400"/>
              <a:chExt cx="921275" cy="1075622"/>
            </a:xfrm>
          </p:grpSpPr>
          <p:sp>
            <p:nvSpPr>
              <p:cNvPr id="55" name="Oval 54">
                <a:extLst>
                  <a:ext uri="{FF2B5EF4-FFF2-40B4-BE49-F238E27FC236}">
                    <a16:creationId xmlns:a16="http://schemas.microsoft.com/office/drawing/2014/main" id="{400FA701-2454-8949-B639-B410453894D6}"/>
                  </a:ext>
                </a:extLst>
              </p:cNvPr>
              <p:cNvSpPr/>
              <p:nvPr/>
            </p:nvSpPr>
            <p:spPr bwMode="auto">
              <a:xfrm>
                <a:off x="4186989" y="1058779"/>
                <a:ext cx="921275" cy="921275"/>
              </a:xfrm>
              <a:prstGeom prst="ellipse">
                <a:avLst/>
              </a:prstGeom>
              <a:solidFill>
                <a:schemeClr val="bg1"/>
              </a:solidFill>
              <a:ln w="444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4F221E4C-9AA8-064B-BA7C-59BE1297FB32}"/>
                  </a:ext>
                </a:extLst>
              </p:cNvPr>
              <p:cNvSpPr/>
              <p:nvPr/>
            </p:nvSpPr>
            <p:spPr bwMode="auto">
              <a:xfrm>
                <a:off x="4587796" y="948776"/>
                <a:ext cx="116878"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D3373BA5-247E-9643-ACDC-5F365A7E984A}"/>
                  </a:ext>
                </a:extLst>
              </p:cNvPr>
              <p:cNvSpPr/>
              <p:nvPr/>
            </p:nvSpPr>
            <p:spPr bwMode="auto">
              <a:xfrm>
                <a:off x="4552564" y="914400"/>
                <a:ext cx="187341" cy="64292"/>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D12ECD5D-2494-3248-A97C-838EB21D5A53}"/>
                  </a:ext>
                </a:extLst>
              </p:cNvPr>
              <p:cNvSpPr/>
              <p:nvPr/>
            </p:nvSpPr>
            <p:spPr bwMode="auto">
              <a:xfrm>
                <a:off x="4600592" y="1453249"/>
                <a:ext cx="91283" cy="91283"/>
              </a:xfrm>
              <a:prstGeom prst="ellipse">
                <a:avLst/>
              </a:prstGeom>
              <a:solidFill>
                <a:schemeClr val="tx2"/>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9" name="Triangle 58">
                <a:extLst>
                  <a:ext uri="{FF2B5EF4-FFF2-40B4-BE49-F238E27FC236}">
                    <a16:creationId xmlns:a16="http://schemas.microsoft.com/office/drawing/2014/main" id="{5887EA09-301C-A040-AC8A-28F97C9FE639}"/>
                  </a:ext>
                </a:extLst>
              </p:cNvPr>
              <p:cNvSpPr/>
              <p:nvPr/>
            </p:nvSpPr>
            <p:spPr bwMode="auto">
              <a:xfrm rot="1443987">
                <a:off x="4679597" y="1235587"/>
                <a:ext cx="55306" cy="257838"/>
              </a:xfrm>
              <a:prstGeom prst="triangle">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420D1587-9A43-1347-89A5-8F79DAA30BB4}"/>
                  </a:ext>
                </a:extLst>
              </p:cNvPr>
              <p:cNvSpPr/>
              <p:nvPr/>
            </p:nvSpPr>
            <p:spPr bwMode="auto">
              <a:xfrm>
                <a:off x="4633023" y="1048811"/>
                <a:ext cx="27432"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29EDCB46-5FC3-3242-BA35-68F37772C01C}"/>
                  </a:ext>
                </a:extLst>
              </p:cNvPr>
              <p:cNvSpPr/>
              <p:nvPr/>
            </p:nvSpPr>
            <p:spPr bwMode="auto">
              <a:xfrm rot="5400000">
                <a:off x="4215420" y="1479244"/>
                <a:ext cx="27432" cy="55936"/>
              </a:xfrm>
              <a:prstGeom prst="rect">
                <a:avLst/>
              </a:prstGeom>
              <a:solidFill>
                <a:schemeClr val="tx2"/>
              </a:solidFill>
              <a:ln w="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825B0F16-B6A0-9043-9B92-C96FDF316A89}"/>
                  </a:ext>
                </a:extLst>
              </p:cNvPr>
              <p:cNvSpPr/>
              <p:nvPr/>
            </p:nvSpPr>
            <p:spPr bwMode="auto">
              <a:xfrm rot="5400000">
                <a:off x="5050224" y="1480102"/>
                <a:ext cx="27432" cy="55936"/>
              </a:xfrm>
              <a:prstGeom prst="rect">
                <a:avLst/>
              </a:prstGeom>
              <a:solidFill>
                <a:schemeClr val="tx2"/>
              </a:solidFill>
              <a:ln w="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D310B661-E591-1141-A963-3EC91B31E40E}"/>
                  </a:ext>
                </a:extLst>
              </p:cNvPr>
              <p:cNvSpPr/>
              <p:nvPr/>
            </p:nvSpPr>
            <p:spPr bwMode="auto">
              <a:xfrm>
                <a:off x="4637508" y="1880019"/>
                <a:ext cx="27432"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67" name="Rectangle 66">
              <a:extLst>
                <a:ext uri="{FF2B5EF4-FFF2-40B4-BE49-F238E27FC236}">
                  <a16:creationId xmlns:a16="http://schemas.microsoft.com/office/drawing/2014/main" id="{AA1F0EFB-7B5E-E042-AF9A-E47CA07ED7E2}"/>
                </a:ext>
              </a:extLst>
            </p:cNvPr>
            <p:cNvSpPr/>
            <p:nvPr/>
          </p:nvSpPr>
          <p:spPr bwMode="auto">
            <a:xfrm rot="2146691">
              <a:off x="11367161" y="3531102"/>
              <a:ext cx="45720" cy="110003"/>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BA891F50-25A2-A54B-9087-1A91EACE167D}"/>
                </a:ext>
              </a:extLst>
            </p:cNvPr>
            <p:cNvSpPr/>
            <p:nvPr/>
          </p:nvSpPr>
          <p:spPr bwMode="auto">
            <a:xfrm rot="2146691">
              <a:off x="11354899" y="3535992"/>
              <a:ext cx="101409" cy="62511"/>
            </a:xfrm>
            <a:prstGeom prst="rect">
              <a:avLst/>
            </a:prstGeom>
            <a:solidFill>
              <a:schemeClr val="tx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52" name="Freeform 51">
            <a:extLst>
              <a:ext uri="{FF2B5EF4-FFF2-40B4-BE49-F238E27FC236}">
                <a16:creationId xmlns:a16="http://schemas.microsoft.com/office/drawing/2014/main" id="{CB4447DC-550B-BC48-B5DC-B98CF700F4D0}"/>
              </a:ext>
            </a:extLst>
          </p:cNvPr>
          <p:cNvSpPr/>
          <p:nvPr/>
        </p:nvSpPr>
        <p:spPr bwMode="auto">
          <a:xfrm rot="715887">
            <a:off x="-304178" y="-6974682"/>
            <a:ext cx="3683942" cy="3885882"/>
          </a:xfrm>
          <a:custGeom>
            <a:avLst/>
            <a:gdLst>
              <a:gd name="connsiteX0" fmla="*/ 0 w 3683942"/>
              <a:gd name="connsiteY0" fmla="*/ 664158 h 3885882"/>
              <a:gd name="connsiteX1" fmla="*/ 23117 w 3683942"/>
              <a:gd name="connsiteY1" fmla="*/ 773556 h 3885882"/>
              <a:gd name="connsiteX2" fmla="*/ 3683942 w 3683942"/>
              <a:gd name="connsiteY2" fmla="*/ 0 h 3885882"/>
              <a:gd name="connsiteX3" fmla="*/ 3683942 w 3683942"/>
              <a:gd name="connsiteY3" fmla="*/ 3251294 h 3885882"/>
              <a:gd name="connsiteX4" fmla="*/ 656061 w 3683942"/>
              <a:gd name="connsiteY4" fmla="*/ 3885882 h 3885882"/>
              <a:gd name="connsiteX5" fmla="*/ 0 w 3683942"/>
              <a:gd name="connsiteY5" fmla="*/ 806437 h 388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3942" h="3885882">
                <a:moveTo>
                  <a:pt x="0" y="664158"/>
                </a:moveTo>
                <a:lnTo>
                  <a:pt x="23117" y="773556"/>
                </a:lnTo>
                <a:lnTo>
                  <a:pt x="3683942" y="0"/>
                </a:lnTo>
                <a:lnTo>
                  <a:pt x="3683942" y="3251294"/>
                </a:lnTo>
                <a:lnTo>
                  <a:pt x="656061" y="3885882"/>
                </a:lnTo>
                <a:lnTo>
                  <a:pt x="0" y="806437"/>
                </a:lnTo>
                <a:close/>
              </a:path>
            </a:pathLst>
          </a:custGeom>
          <a:solidFill>
            <a:srgbClr val="BA1A1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4963011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icture containing drawing&#10;&#10;Description automatically generated">
            <a:extLst>
              <a:ext uri="{FF2B5EF4-FFF2-40B4-BE49-F238E27FC236}">
                <a16:creationId xmlns:a16="http://schemas.microsoft.com/office/drawing/2014/main" id="{A033D894-F25C-634D-A810-CF11FCC2A541}"/>
              </a:ext>
            </a:extLst>
          </p:cNvPr>
          <p:cNvPicPr>
            <a:picLocks noChangeAspect="1"/>
          </p:cNvPicPr>
          <p:nvPr/>
        </p:nvPicPr>
        <p:blipFill>
          <a:blip r:embed="rId3">
            <a:alphaModFix/>
          </a:blip>
          <a:stretch>
            <a:fillRect/>
          </a:stretch>
        </p:blipFill>
        <p:spPr>
          <a:xfrm>
            <a:off x="6525260" y="1769071"/>
            <a:ext cx="5080000" cy="4102100"/>
          </a:xfrm>
          <a:prstGeom prst="rect">
            <a:avLst/>
          </a:prstGeom>
        </p:spPr>
      </p:pic>
      <p:sp>
        <p:nvSpPr>
          <p:cNvPr id="8" name="Title 16">
            <a:extLst>
              <a:ext uri="{FF2B5EF4-FFF2-40B4-BE49-F238E27FC236}">
                <a16:creationId xmlns:a16="http://schemas.microsoft.com/office/drawing/2014/main" id="{609ED322-7EFD-4243-8347-D6E6145324DB}"/>
              </a:ext>
            </a:extLst>
          </p:cNvPr>
          <p:cNvSpPr>
            <a:spLocks noGrp="1"/>
          </p:cNvSpPr>
          <p:nvPr>
            <p:ph type="title"/>
          </p:nvPr>
        </p:nvSpPr>
        <p:spPr>
          <a:xfrm>
            <a:off x="586740" y="214331"/>
            <a:ext cx="11018520" cy="1015663"/>
          </a:xfrm>
        </p:spPr>
        <p:txBody>
          <a:bodyPr/>
          <a:lstStyle/>
          <a:p>
            <a:pPr algn="ctr"/>
            <a:r>
              <a:rPr lang="en-US" sz="6600">
                <a:solidFill>
                  <a:schemeClr val="accent2"/>
                </a:solidFill>
              </a:rPr>
              <a:t> Azure Static Web Apps</a:t>
            </a:r>
          </a:p>
        </p:txBody>
      </p:sp>
      <p:grpSp>
        <p:nvGrpSpPr>
          <p:cNvPr id="10" name="Group 9">
            <a:extLst>
              <a:ext uri="{FF2B5EF4-FFF2-40B4-BE49-F238E27FC236}">
                <a16:creationId xmlns:a16="http://schemas.microsoft.com/office/drawing/2014/main" id="{D11ADB9B-37D3-DB42-99A8-B2EE470FC9B9}"/>
              </a:ext>
            </a:extLst>
          </p:cNvPr>
          <p:cNvGrpSpPr/>
          <p:nvPr/>
        </p:nvGrpSpPr>
        <p:grpSpPr>
          <a:xfrm>
            <a:off x="12570347" y="1907551"/>
            <a:ext cx="4022937" cy="3346022"/>
            <a:chOff x="2766670" y="4501023"/>
            <a:chExt cx="6661732" cy="5540803"/>
          </a:xfrm>
        </p:grpSpPr>
        <p:grpSp>
          <p:nvGrpSpPr>
            <p:cNvPr id="11" name="Group 10">
              <a:extLst>
                <a:ext uri="{FF2B5EF4-FFF2-40B4-BE49-F238E27FC236}">
                  <a16:creationId xmlns:a16="http://schemas.microsoft.com/office/drawing/2014/main" id="{A4C742DF-F782-294C-BB0D-2AA8F2A21388}"/>
                </a:ext>
              </a:extLst>
            </p:cNvPr>
            <p:cNvGrpSpPr/>
            <p:nvPr/>
          </p:nvGrpSpPr>
          <p:grpSpPr>
            <a:xfrm>
              <a:off x="2766671" y="4955579"/>
              <a:ext cx="6661731" cy="5086247"/>
              <a:chOff x="7481119" y="2535113"/>
              <a:chExt cx="3875794" cy="2959177"/>
            </a:xfrm>
          </p:grpSpPr>
          <p:sp>
            <p:nvSpPr>
              <p:cNvPr id="16" name="Rectangle 15">
                <a:extLst>
                  <a:ext uri="{FF2B5EF4-FFF2-40B4-BE49-F238E27FC236}">
                    <a16:creationId xmlns:a16="http://schemas.microsoft.com/office/drawing/2014/main" id="{DAEC9323-9AA0-A541-963B-0243BFF4CB62}"/>
                  </a:ext>
                </a:extLst>
              </p:cNvPr>
              <p:cNvSpPr/>
              <p:nvPr/>
            </p:nvSpPr>
            <p:spPr bwMode="auto">
              <a:xfrm>
                <a:off x="7481119" y="2535113"/>
                <a:ext cx="3875794" cy="2959177"/>
              </a:xfrm>
              <a:prstGeom prst="rect">
                <a:avLst/>
              </a:prstGeom>
              <a:solidFill>
                <a:schemeClr val="bg1"/>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ounded Rectangle 17">
                <a:extLst>
                  <a:ext uri="{FF2B5EF4-FFF2-40B4-BE49-F238E27FC236}">
                    <a16:creationId xmlns:a16="http://schemas.microsoft.com/office/drawing/2014/main" id="{BC8FFDFA-E51F-414F-815E-6382FCD7F93B}"/>
                  </a:ext>
                </a:extLst>
              </p:cNvPr>
              <p:cNvSpPr/>
              <p:nvPr/>
            </p:nvSpPr>
            <p:spPr bwMode="auto">
              <a:xfrm>
                <a:off x="7869012" y="2978566"/>
                <a:ext cx="3077210" cy="324159"/>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66A4046A-9C92-B048-A49B-70421D4D178A}"/>
                  </a:ext>
                </a:extLst>
              </p:cNvPr>
              <p:cNvSpPr/>
              <p:nvPr/>
            </p:nvSpPr>
            <p:spPr bwMode="auto">
              <a:xfrm>
                <a:off x="7944326" y="3589427"/>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Rounded Rectangle 19">
                <a:extLst>
                  <a:ext uri="{FF2B5EF4-FFF2-40B4-BE49-F238E27FC236}">
                    <a16:creationId xmlns:a16="http://schemas.microsoft.com/office/drawing/2014/main" id="{6442B816-9101-654E-9ECF-B95386CD5926}"/>
                  </a:ext>
                </a:extLst>
              </p:cNvPr>
              <p:cNvSpPr/>
              <p:nvPr/>
            </p:nvSpPr>
            <p:spPr bwMode="auto">
              <a:xfrm>
                <a:off x="8927470" y="3587166"/>
                <a:ext cx="2044345"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Rounded Rectangle 20">
                <a:extLst>
                  <a:ext uri="{FF2B5EF4-FFF2-40B4-BE49-F238E27FC236}">
                    <a16:creationId xmlns:a16="http://schemas.microsoft.com/office/drawing/2014/main" id="{02B55DC8-EF6B-8344-B651-4468234C97C7}"/>
                  </a:ext>
                </a:extLst>
              </p:cNvPr>
              <p:cNvSpPr/>
              <p:nvPr/>
            </p:nvSpPr>
            <p:spPr bwMode="auto">
              <a:xfrm>
                <a:off x="7944326" y="3761801"/>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Rounded Rectangle 21">
                <a:extLst>
                  <a:ext uri="{FF2B5EF4-FFF2-40B4-BE49-F238E27FC236}">
                    <a16:creationId xmlns:a16="http://schemas.microsoft.com/office/drawing/2014/main" id="{E9A10174-CC6F-3342-A025-3C71FA77078B}"/>
                  </a:ext>
                </a:extLst>
              </p:cNvPr>
              <p:cNvSpPr/>
              <p:nvPr/>
            </p:nvSpPr>
            <p:spPr bwMode="auto">
              <a:xfrm>
                <a:off x="7944326" y="3936436"/>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ounded Rectangle 22">
                <a:extLst>
                  <a:ext uri="{FF2B5EF4-FFF2-40B4-BE49-F238E27FC236}">
                    <a16:creationId xmlns:a16="http://schemas.microsoft.com/office/drawing/2014/main" id="{1517E780-DFE8-7845-853C-140E2C5C507E}"/>
                  </a:ext>
                </a:extLst>
              </p:cNvPr>
              <p:cNvSpPr/>
              <p:nvPr/>
            </p:nvSpPr>
            <p:spPr bwMode="auto">
              <a:xfrm>
                <a:off x="7944326" y="4111069"/>
                <a:ext cx="3027489"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ounded Rectangle 23">
                <a:extLst>
                  <a:ext uri="{FF2B5EF4-FFF2-40B4-BE49-F238E27FC236}">
                    <a16:creationId xmlns:a16="http://schemas.microsoft.com/office/drawing/2014/main" id="{C3767DDD-F9D5-DA47-82F3-15086EC2AC9C}"/>
                  </a:ext>
                </a:extLst>
              </p:cNvPr>
              <p:cNvSpPr/>
              <p:nvPr/>
            </p:nvSpPr>
            <p:spPr bwMode="auto">
              <a:xfrm>
                <a:off x="7944328" y="4354777"/>
                <a:ext cx="1468354" cy="971835"/>
              </a:xfrm>
              <a:prstGeom prst="roundRect">
                <a:avLst>
                  <a:gd name="adj" fmla="val 1293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5F5280B6-E5D2-1A42-927C-FBBA2D54505D}"/>
                  </a:ext>
                </a:extLst>
              </p:cNvPr>
              <p:cNvSpPr/>
              <p:nvPr/>
            </p:nvSpPr>
            <p:spPr bwMode="auto">
              <a:xfrm>
                <a:off x="9530377" y="4494750"/>
                <a:ext cx="810134"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193AD44A-10E1-2544-A05A-E621BE40A586}"/>
                  </a:ext>
                </a:extLst>
              </p:cNvPr>
              <p:cNvSpPr/>
              <p:nvPr/>
            </p:nvSpPr>
            <p:spPr bwMode="auto">
              <a:xfrm>
                <a:off x="9530377" y="4677197"/>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Rounded Rectangle 26">
                <a:extLst>
                  <a:ext uri="{FF2B5EF4-FFF2-40B4-BE49-F238E27FC236}">
                    <a16:creationId xmlns:a16="http://schemas.microsoft.com/office/drawing/2014/main" id="{A2FA4A1C-21A6-1A48-ACE6-BCFEA7C63732}"/>
                  </a:ext>
                </a:extLst>
              </p:cNvPr>
              <p:cNvSpPr/>
              <p:nvPr/>
            </p:nvSpPr>
            <p:spPr bwMode="auto">
              <a:xfrm>
                <a:off x="9530377" y="4853493"/>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ounded Rectangle 27">
                <a:extLst>
                  <a:ext uri="{FF2B5EF4-FFF2-40B4-BE49-F238E27FC236}">
                    <a16:creationId xmlns:a16="http://schemas.microsoft.com/office/drawing/2014/main" id="{79D2DCBF-A6DF-8945-A4FD-A8196259FA20}"/>
                  </a:ext>
                </a:extLst>
              </p:cNvPr>
              <p:cNvSpPr/>
              <p:nvPr/>
            </p:nvSpPr>
            <p:spPr bwMode="auto">
              <a:xfrm>
                <a:off x="9530377" y="5029789"/>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ounded Rectangle 28">
                <a:extLst>
                  <a:ext uri="{FF2B5EF4-FFF2-40B4-BE49-F238E27FC236}">
                    <a16:creationId xmlns:a16="http://schemas.microsoft.com/office/drawing/2014/main" id="{29344ADD-5037-A843-9473-EE22B874E79F}"/>
                  </a:ext>
                </a:extLst>
              </p:cNvPr>
              <p:cNvSpPr/>
              <p:nvPr/>
            </p:nvSpPr>
            <p:spPr bwMode="auto">
              <a:xfrm>
                <a:off x="9530377" y="5206086"/>
                <a:ext cx="1441438" cy="77727"/>
              </a:xfrm>
              <a:prstGeom prst="roundRect">
                <a:avLst>
                  <a:gd name="adj" fmla="val 3484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12" name="Rounded Rectangle 11">
              <a:extLst>
                <a:ext uri="{FF2B5EF4-FFF2-40B4-BE49-F238E27FC236}">
                  <a16:creationId xmlns:a16="http://schemas.microsoft.com/office/drawing/2014/main" id="{858BBCC7-F888-084F-B607-19C3F6B675B7}"/>
                </a:ext>
              </a:extLst>
            </p:cNvPr>
            <p:cNvSpPr/>
            <p:nvPr/>
          </p:nvSpPr>
          <p:spPr bwMode="auto">
            <a:xfrm>
              <a:off x="2766670" y="4501023"/>
              <a:ext cx="6661731" cy="414698"/>
            </a:xfrm>
            <a:prstGeom prst="roundRect">
              <a:avLst>
                <a:gd name="adj" fmla="val 0"/>
              </a:avLst>
            </a:prstGeom>
            <a:solidFill>
              <a:srgbClr val="3D3D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C236424A-6CD6-DF48-9FA0-D09DA04BE495}"/>
                </a:ext>
              </a:extLst>
            </p:cNvPr>
            <p:cNvSpPr/>
            <p:nvPr/>
          </p:nvSpPr>
          <p:spPr bwMode="auto">
            <a:xfrm>
              <a:off x="2917998" y="4625874"/>
              <a:ext cx="208892" cy="18552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60F18C11-79FF-6F41-85A1-68893B45E8BA}"/>
                </a:ext>
              </a:extLst>
            </p:cNvPr>
            <p:cNvSpPr/>
            <p:nvPr/>
          </p:nvSpPr>
          <p:spPr bwMode="auto">
            <a:xfrm>
              <a:off x="3187972" y="4625874"/>
              <a:ext cx="208892" cy="185520"/>
            </a:xfrm>
            <a:prstGeom prst="ellipse">
              <a:avLst/>
            </a:prstGeom>
            <a:solidFill>
              <a:srgbClr val="E4C12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D5836AF7-57E8-714F-B68C-EC1A32A96999}"/>
                </a:ext>
              </a:extLst>
            </p:cNvPr>
            <p:cNvSpPr/>
            <p:nvPr/>
          </p:nvSpPr>
          <p:spPr bwMode="auto">
            <a:xfrm>
              <a:off x="3457947" y="4625874"/>
              <a:ext cx="208892" cy="185520"/>
            </a:xfrm>
            <a:prstGeom prst="ellipse">
              <a:avLst/>
            </a:prstGeom>
            <a:solidFill>
              <a:srgbClr val="55C32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1" name="Rectangle 30">
            <a:extLst>
              <a:ext uri="{FF2B5EF4-FFF2-40B4-BE49-F238E27FC236}">
                <a16:creationId xmlns:a16="http://schemas.microsoft.com/office/drawing/2014/main" id="{61A226C8-E1B6-F444-B342-58E5805440EA}"/>
              </a:ext>
            </a:extLst>
          </p:cNvPr>
          <p:cNvSpPr/>
          <p:nvPr/>
        </p:nvSpPr>
        <p:spPr bwMode="auto">
          <a:xfrm>
            <a:off x="-581548" y="831174"/>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474876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609ED322-7EFD-4243-8347-D6E6145324DB}"/>
              </a:ext>
            </a:extLst>
          </p:cNvPr>
          <p:cNvSpPr>
            <a:spLocks noGrp="1"/>
          </p:cNvSpPr>
          <p:nvPr>
            <p:ph type="title"/>
          </p:nvPr>
        </p:nvSpPr>
        <p:spPr>
          <a:xfrm>
            <a:off x="586740" y="-1753954"/>
            <a:ext cx="11018520" cy="1015663"/>
          </a:xfrm>
        </p:spPr>
        <p:txBody>
          <a:bodyPr/>
          <a:lstStyle/>
          <a:p>
            <a:pPr algn="ctr"/>
            <a:r>
              <a:rPr lang="en-US" sz="6600">
                <a:solidFill>
                  <a:schemeClr val="accent2"/>
                </a:solidFill>
              </a:rPr>
              <a:t> Azure Static Web Apps</a:t>
            </a:r>
          </a:p>
        </p:txBody>
      </p:sp>
      <p:pic>
        <p:nvPicPr>
          <p:cNvPr id="30" name="Picture 29" descr="A picture containing drawing&#10;&#10;Description automatically generated">
            <a:extLst>
              <a:ext uri="{FF2B5EF4-FFF2-40B4-BE49-F238E27FC236}">
                <a16:creationId xmlns:a16="http://schemas.microsoft.com/office/drawing/2014/main" id="{CE902ED9-9C51-0D40-B202-FDA968D8FFC0}"/>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34" name="Rectangle 33">
            <a:extLst>
              <a:ext uri="{FF2B5EF4-FFF2-40B4-BE49-F238E27FC236}">
                <a16:creationId xmlns:a16="http://schemas.microsoft.com/office/drawing/2014/main" id="{5AEFE245-DB8D-E047-BC2F-1C1547E6D44E}"/>
              </a:ext>
            </a:extLst>
          </p:cNvPr>
          <p:cNvSpPr/>
          <p:nvPr/>
        </p:nvSpPr>
        <p:spPr bwMode="auto">
          <a:xfrm>
            <a:off x="323892" y="831174"/>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Text Placeholder 5">
            <a:extLst>
              <a:ext uri="{FF2B5EF4-FFF2-40B4-BE49-F238E27FC236}">
                <a16:creationId xmlns:a16="http://schemas.microsoft.com/office/drawing/2014/main" id="{C186D2B6-B61C-E44E-91A6-3DAC6E0844CA}"/>
              </a:ext>
            </a:extLst>
          </p:cNvPr>
          <p:cNvSpPr>
            <a:spLocks noGrp="1"/>
          </p:cNvSpPr>
          <p:nvPr>
            <p:ph type="body" sz="quarter" idx="10"/>
          </p:nvPr>
        </p:nvSpPr>
        <p:spPr>
          <a:xfrm>
            <a:off x="711200" y="931193"/>
            <a:ext cx="11528372" cy="1117678"/>
          </a:xfrm>
        </p:spPr>
        <p:txBody>
          <a:bodyPr anchor="ctr"/>
          <a:lstStyle/>
          <a:p>
            <a:pPr>
              <a:lnSpc>
                <a:spcPct val="150000"/>
              </a:lnSpc>
            </a:pPr>
            <a:r>
              <a:rPr lang="en-US" sz="5400" b="1"/>
              <a:t>build</a:t>
            </a:r>
            <a:r>
              <a:rPr lang="en-US" sz="5400"/>
              <a:t> and </a:t>
            </a:r>
            <a:r>
              <a:rPr lang="en-US" sz="5400" b="1"/>
              <a:t>host </a:t>
            </a:r>
            <a:r>
              <a:rPr lang="en-US" sz="5400"/>
              <a:t>static web apps</a:t>
            </a:r>
          </a:p>
        </p:txBody>
      </p:sp>
    </p:spTree>
    <p:extLst>
      <p:ext uri="{BB962C8B-B14F-4D97-AF65-F5344CB8AC3E}">
        <p14:creationId xmlns:p14="http://schemas.microsoft.com/office/powerpoint/2010/main" val="38171774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drawing&#10;&#10;Description automatically generated">
            <a:extLst>
              <a:ext uri="{FF2B5EF4-FFF2-40B4-BE49-F238E27FC236}">
                <a16:creationId xmlns:a16="http://schemas.microsoft.com/office/drawing/2014/main" id="{CE902ED9-9C51-0D40-B202-FDA968D8FFC0}"/>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35" name="Text Placeholder 5">
            <a:extLst>
              <a:ext uri="{FF2B5EF4-FFF2-40B4-BE49-F238E27FC236}">
                <a16:creationId xmlns:a16="http://schemas.microsoft.com/office/drawing/2014/main" id="{D2FEB069-C990-2F49-81B4-2260A77F7DE5}"/>
              </a:ext>
            </a:extLst>
          </p:cNvPr>
          <p:cNvSpPr txBox="1">
            <a:spLocks/>
          </p:cNvSpPr>
          <p:nvPr/>
        </p:nvSpPr>
        <p:spPr>
          <a:xfrm>
            <a:off x="711200" y="1860391"/>
            <a:ext cx="11780273"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t>authentication </a:t>
            </a:r>
            <a:r>
              <a:rPr lang="en-US" sz="5400"/>
              <a:t>and </a:t>
            </a:r>
            <a:r>
              <a:rPr lang="en-US" sz="5400" b="1"/>
              <a:t>authorization</a:t>
            </a:r>
            <a:endParaRPr lang="en-US" sz="5400"/>
          </a:p>
        </p:txBody>
      </p:sp>
      <p:sp>
        <p:nvSpPr>
          <p:cNvPr id="37" name="Rectangle 36">
            <a:extLst>
              <a:ext uri="{FF2B5EF4-FFF2-40B4-BE49-F238E27FC236}">
                <a16:creationId xmlns:a16="http://schemas.microsoft.com/office/drawing/2014/main" id="{FF32EBB0-B6E6-B44F-BF87-4C7E8FD533BA}"/>
              </a:ext>
            </a:extLst>
          </p:cNvPr>
          <p:cNvSpPr/>
          <p:nvPr/>
        </p:nvSpPr>
        <p:spPr bwMode="auto">
          <a:xfrm>
            <a:off x="323892" y="1784146"/>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8" name="Text Placeholder 5">
            <a:extLst>
              <a:ext uri="{FF2B5EF4-FFF2-40B4-BE49-F238E27FC236}">
                <a16:creationId xmlns:a16="http://schemas.microsoft.com/office/drawing/2014/main" id="{1EB42000-AD2E-A94C-905B-1E77ECFEF5AD}"/>
              </a:ext>
            </a:extLst>
          </p:cNvPr>
          <p:cNvSpPr>
            <a:spLocks noGrp="1"/>
          </p:cNvSpPr>
          <p:nvPr>
            <p:ph type="body" sz="quarter" idx="10"/>
          </p:nvPr>
        </p:nvSpPr>
        <p:spPr>
          <a:xfrm>
            <a:off x="711200" y="931194"/>
            <a:ext cx="12605248" cy="1117678"/>
          </a:xfrm>
        </p:spPr>
        <p:txBody>
          <a:bodyPr anchor="ctr"/>
          <a:lstStyle/>
          <a:p>
            <a:pPr>
              <a:lnSpc>
                <a:spcPct val="150000"/>
              </a:lnSpc>
            </a:pPr>
            <a:r>
              <a:rPr lang="en-US" sz="5400" b="1">
                <a:solidFill>
                  <a:schemeClr val="bg1">
                    <a:lumMod val="85000"/>
                  </a:schemeClr>
                </a:solidFill>
              </a:rPr>
              <a:t>build </a:t>
            </a:r>
            <a:r>
              <a:rPr lang="en-US" sz="5400">
                <a:solidFill>
                  <a:schemeClr val="bg1">
                    <a:lumMod val="85000"/>
                  </a:schemeClr>
                </a:solidFill>
              </a:rPr>
              <a:t>and</a:t>
            </a:r>
            <a:r>
              <a:rPr lang="en-US" sz="5400" b="1">
                <a:solidFill>
                  <a:schemeClr val="bg1">
                    <a:lumMod val="85000"/>
                  </a:schemeClr>
                </a:solidFill>
              </a:rPr>
              <a:t> host </a:t>
            </a:r>
            <a:r>
              <a:rPr lang="en-US" sz="5400">
                <a:solidFill>
                  <a:schemeClr val="bg1">
                    <a:lumMod val="85000"/>
                  </a:schemeClr>
                </a:solidFill>
              </a:rPr>
              <a:t>static web apps</a:t>
            </a:r>
          </a:p>
        </p:txBody>
      </p:sp>
    </p:spTree>
    <p:extLst>
      <p:ext uri="{BB962C8B-B14F-4D97-AF65-F5344CB8AC3E}">
        <p14:creationId xmlns:p14="http://schemas.microsoft.com/office/powerpoint/2010/main" val="41919239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drawing&#10;&#10;Description automatically generated">
            <a:extLst>
              <a:ext uri="{FF2B5EF4-FFF2-40B4-BE49-F238E27FC236}">
                <a16:creationId xmlns:a16="http://schemas.microsoft.com/office/drawing/2014/main" id="{CE902ED9-9C51-0D40-B202-FDA968D8FFC0}"/>
              </a:ext>
            </a:extLst>
          </p:cNvPr>
          <p:cNvPicPr>
            <a:picLocks noChangeAspect="1"/>
          </p:cNvPicPr>
          <p:nvPr/>
        </p:nvPicPr>
        <p:blipFill>
          <a:blip r:embed="rId3"/>
          <a:stretch>
            <a:fillRect/>
          </a:stretch>
        </p:blipFill>
        <p:spPr>
          <a:xfrm>
            <a:off x="6525260" y="5769571"/>
            <a:ext cx="5080000" cy="4102100"/>
          </a:xfrm>
          <a:prstGeom prst="rect">
            <a:avLst/>
          </a:prstGeom>
        </p:spPr>
      </p:pic>
      <p:sp>
        <p:nvSpPr>
          <p:cNvPr id="33" name="Text Placeholder 5">
            <a:extLst>
              <a:ext uri="{FF2B5EF4-FFF2-40B4-BE49-F238E27FC236}">
                <a16:creationId xmlns:a16="http://schemas.microsoft.com/office/drawing/2014/main" id="{2ECB8CD6-101D-7D41-849E-9EE6F1540804}"/>
              </a:ext>
            </a:extLst>
          </p:cNvPr>
          <p:cNvSpPr txBox="1">
            <a:spLocks/>
          </p:cNvSpPr>
          <p:nvPr/>
        </p:nvSpPr>
        <p:spPr>
          <a:xfrm>
            <a:off x="711200" y="2795885"/>
            <a:ext cx="11736191"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t>APIs</a:t>
            </a:r>
            <a:r>
              <a:rPr lang="en-US" sz="5400"/>
              <a:t> powered by </a:t>
            </a:r>
            <a:r>
              <a:rPr lang="en-US" sz="5400" b="1"/>
              <a:t>Azure Functions</a:t>
            </a:r>
            <a:endParaRPr lang="en-US" sz="5400"/>
          </a:p>
        </p:txBody>
      </p:sp>
      <p:sp>
        <p:nvSpPr>
          <p:cNvPr id="35" name="Rectangle 34">
            <a:extLst>
              <a:ext uri="{FF2B5EF4-FFF2-40B4-BE49-F238E27FC236}">
                <a16:creationId xmlns:a16="http://schemas.microsoft.com/office/drawing/2014/main" id="{86A9257F-38D4-B54A-B46C-5AA94400F916}"/>
              </a:ext>
            </a:extLst>
          </p:cNvPr>
          <p:cNvSpPr/>
          <p:nvPr/>
        </p:nvSpPr>
        <p:spPr bwMode="auto">
          <a:xfrm>
            <a:off x="323892" y="2733785"/>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41DEC9AD-AC71-E54A-9875-91DE1719206D}"/>
              </a:ext>
            </a:extLst>
          </p:cNvPr>
          <p:cNvSpPr>
            <a:spLocks noGrp="1"/>
          </p:cNvSpPr>
          <p:nvPr>
            <p:ph type="body" sz="quarter" idx="10"/>
          </p:nvPr>
        </p:nvSpPr>
        <p:spPr>
          <a:xfrm>
            <a:off x="711200" y="931193"/>
            <a:ext cx="11736191" cy="1117678"/>
          </a:xfrm>
        </p:spPr>
        <p:txBody>
          <a:bodyPr anchor="ctr"/>
          <a:lstStyle/>
          <a:p>
            <a:pPr>
              <a:lnSpc>
                <a:spcPct val="150000"/>
              </a:lnSpc>
            </a:pPr>
            <a:r>
              <a:rPr lang="en-US" sz="5400" b="1">
                <a:solidFill>
                  <a:schemeClr val="bg1">
                    <a:lumMod val="85000"/>
                  </a:schemeClr>
                </a:solidFill>
              </a:rPr>
              <a:t>build</a:t>
            </a:r>
            <a:r>
              <a:rPr lang="en-US" sz="5400">
                <a:solidFill>
                  <a:schemeClr val="bg1">
                    <a:lumMod val="85000"/>
                  </a:schemeClr>
                </a:solidFill>
              </a:rPr>
              <a:t> and </a:t>
            </a:r>
            <a:r>
              <a:rPr lang="en-US" sz="5400" b="1">
                <a:solidFill>
                  <a:schemeClr val="bg1">
                    <a:lumMod val="85000"/>
                  </a:schemeClr>
                </a:solidFill>
              </a:rPr>
              <a:t>host </a:t>
            </a:r>
            <a:r>
              <a:rPr lang="en-US" sz="5400">
                <a:solidFill>
                  <a:schemeClr val="bg1">
                    <a:lumMod val="85000"/>
                  </a:schemeClr>
                </a:solidFill>
              </a:rPr>
              <a:t>static web apps</a:t>
            </a:r>
          </a:p>
        </p:txBody>
      </p:sp>
      <p:sp>
        <p:nvSpPr>
          <p:cNvPr id="37" name="Text Placeholder 5">
            <a:extLst>
              <a:ext uri="{FF2B5EF4-FFF2-40B4-BE49-F238E27FC236}">
                <a16:creationId xmlns:a16="http://schemas.microsoft.com/office/drawing/2014/main" id="{EE3B21F8-2B2A-1B4D-8F6A-690EC2056C85}"/>
              </a:ext>
            </a:extLst>
          </p:cNvPr>
          <p:cNvSpPr txBox="1">
            <a:spLocks/>
          </p:cNvSpPr>
          <p:nvPr/>
        </p:nvSpPr>
        <p:spPr>
          <a:xfrm>
            <a:off x="711200" y="1863540"/>
            <a:ext cx="11736191"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solidFill>
                  <a:schemeClr val="bg1">
                    <a:lumMod val="85000"/>
                  </a:schemeClr>
                </a:solidFill>
              </a:rPr>
              <a:t>authentication </a:t>
            </a:r>
            <a:r>
              <a:rPr lang="en-US" sz="5400">
                <a:solidFill>
                  <a:schemeClr val="bg1">
                    <a:lumMod val="85000"/>
                  </a:schemeClr>
                </a:solidFill>
              </a:rPr>
              <a:t>and </a:t>
            </a:r>
            <a:r>
              <a:rPr lang="en-US" sz="5400" b="1">
                <a:solidFill>
                  <a:schemeClr val="bg1">
                    <a:lumMod val="85000"/>
                  </a:schemeClr>
                </a:solidFill>
              </a:rPr>
              <a:t>authorization</a:t>
            </a:r>
            <a:endParaRPr lang="en-US" sz="5400">
              <a:solidFill>
                <a:schemeClr val="bg1">
                  <a:lumMod val="85000"/>
                </a:schemeClr>
              </a:solidFill>
            </a:endParaRPr>
          </a:p>
        </p:txBody>
      </p:sp>
    </p:spTree>
    <p:extLst>
      <p:ext uri="{BB962C8B-B14F-4D97-AF65-F5344CB8AC3E}">
        <p14:creationId xmlns:p14="http://schemas.microsoft.com/office/powerpoint/2010/main" val="38287349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picture containing drawing&#10;&#10;Description automatically generated">
            <a:extLst>
              <a:ext uri="{FF2B5EF4-FFF2-40B4-BE49-F238E27FC236}">
                <a16:creationId xmlns:a16="http://schemas.microsoft.com/office/drawing/2014/main" id="{CE902ED9-9C51-0D40-B202-FDA968D8FFC0}"/>
              </a:ext>
            </a:extLst>
          </p:cNvPr>
          <p:cNvPicPr>
            <a:picLocks noChangeAspect="1"/>
          </p:cNvPicPr>
          <p:nvPr/>
        </p:nvPicPr>
        <p:blipFill>
          <a:blip r:embed="rId3"/>
          <a:stretch>
            <a:fillRect/>
          </a:stretch>
        </p:blipFill>
        <p:spPr>
          <a:xfrm>
            <a:off x="6525260" y="5769571"/>
            <a:ext cx="5080000" cy="4102100"/>
          </a:xfrm>
          <a:prstGeom prst="rect">
            <a:avLst/>
          </a:prstGeom>
        </p:spPr>
      </p:pic>
      <p:pic>
        <p:nvPicPr>
          <p:cNvPr id="33" name="Picture 32">
            <a:extLst>
              <a:ext uri="{FF2B5EF4-FFF2-40B4-BE49-F238E27FC236}">
                <a16:creationId xmlns:a16="http://schemas.microsoft.com/office/drawing/2014/main" id="{29BC6410-FD86-0D49-8C30-72272140FA07}"/>
              </a:ext>
            </a:extLst>
          </p:cNvPr>
          <p:cNvPicPr>
            <a:picLocks noChangeAspect="1"/>
          </p:cNvPicPr>
          <p:nvPr/>
        </p:nvPicPr>
        <p:blipFill>
          <a:blip r:embed="rId4"/>
          <a:stretch>
            <a:fillRect/>
          </a:stretch>
        </p:blipFill>
        <p:spPr>
          <a:xfrm>
            <a:off x="-3288777" y="1667037"/>
            <a:ext cx="3288777" cy="3152936"/>
          </a:xfrm>
          <a:prstGeom prst="rect">
            <a:avLst/>
          </a:prstGeom>
        </p:spPr>
      </p:pic>
      <p:sp>
        <p:nvSpPr>
          <p:cNvPr id="36" name="Rectangle 35">
            <a:extLst>
              <a:ext uri="{FF2B5EF4-FFF2-40B4-BE49-F238E27FC236}">
                <a16:creationId xmlns:a16="http://schemas.microsoft.com/office/drawing/2014/main" id="{532618C7-0AB3-A648-9F59-FB3A55422299}"/>
              </a:ext>
            </a:extLst>
          </p:cNvPr>
          <p:cNvSpPr/>
          <p:nvPr/>
        </p:nvSpPr>
        <p:spPr bwMode="auto">
          <a:xfrm>
            <a:off x="323892" y="3676915"/>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7" name="Text Placeholder 5">
            <a:extLst>
              <a:ext uri="{FF2B5EF4-FFF2-40B4-BE49-F238E27FC236}">
                <a16:creationId xmlns:a16="http://schemas.microsoft.com/office/drawing/2014/main" id="{A4545D45-B625-444C-8E77-278A0B58744E}"/>
              </a:ext>
            </a:extLst>
          </p:cNvPr>
          <p:cNvSpPr txBox="1">
            <a:spLocks/>
          </p:cNvSpPr>
          <p:nvPr/>
        </p:nvSpPr>
        <p:spPr>
          <a:xfrm>
            <a:off x="711200" y="3728230"/>
            <a:ext cx="11528372"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a:t>CI/CD powered by </a:t>
            </a:r>
            <a:r>
              <a:rPr lang="en-US" sz="5400" b="1"/>
              <a:t>GitHub Actions</a:t>
            </a:r>
            <a:endParaRPr lang="en-US" sz="5400"/>
          </a:p>
        </p:txBody>
      </p:sp>
      <p:sp>
        <p:nvSpPr>
          <p:cNvPr id="38" name="Text Placeholder 5">
            <a:extLst>
              <a:ext uri="{FF2B5EF4-FFF2-40B4-BE49-F238E27FC236}">
                <a16:creationId xmlns:a16="http://schemas.microsoft.com/office/drawing/2014/main" id="{511A928A-FEDD-C146-8D3C-C56CE3260705}"/>
              </a:ext>
            </a:extLst>
          </p:cNvPr>
          <p:cNvSpPr>
            <a:spLocks noGrp="1"/>
          </p:cNvSpPr>
          <p:nvPr>
            <p:ph type="body" sz="quarter" idx="10"/>
          </p:nvPr>
        </p:nvSpPr>
        <p:spPr>
          <a:xfrm>
            <a:off x="711200" y="931193"/>
            <a:ext cx="11528372" cy="1117678"/>
          </a:xfrm>
        </p:spPr>
        <p:txBody>
          <a:bodyPr anchor="ctr"/>
          <a:lstStyle/>
          <a:p>
            <a:pPr>
              <a:lnSpc>
                <a:spcPct val="150000"/>
              </a:lnSpc>
            </a:pPr>
            <a:r>
              <a:rPr lang="en-US" sz="5400" b="1">
                <a:solidFill>
                  <a:schemeClr val="bg1">
                    <a:lumMod val="85000"/>
                  </a:schemeClr>
                </a:solidFill>
              </a:rPr>
              <a:t>build</a:t>
            </a:r>
            <a:r>
              <a:rPr lang="en-US" sz="5400">
                <a:solidFill>
                  <a:schemeClr val="bg1">
                    <a:lumMod val="85000"/>
                  </a:schemeClr>
                </a:solidFill>
              </a:rPr>
              <a:t> and </a:t>
            </a:r>
            <a:r>
              <a:rPr lang="en-US" sz="5400" b="1">
                <a:solidFill>
                  <a:schemeClr val="bg1">
                    <a:lumMod val="85000"/>
                  </a:schemeClr>
                </a:solidFill>
              </a:rPr>
              <a:t>host</a:t>
            </a:r>
            <a:r>
              <a:rPr lang="en-US" sz="5400">
                <a:solidFill>
                  <a:schemeClr val="bg1">
                    <a:lumMod val="85000"/>
                  </a:schemeClr>
                </a:solidFill>
              </a:rPr>
              <a:t> static web apps</a:t>
            </a:r>
          </a:p>
        </p:txBody>
      </p:sp>
      <p:sp>
        <p:nvSpPr>
          <p:cNvPr id="39" name="Text Placeholder 5">
            <a:extLst>
              <a:ext uri="{FF2B5EF4-FFF2-40B4-BE49-F238E27FC236}">
                <a16:creationId xmlns:a16="http://schemas.microsoft.com/office/drawing/2014/main" id="{CB3C14C8-7B03-154E-AA0F-D8B3FB5451C9}"/>
              </a:ext>
            </a:extLst>
          </p:cNvPr>
          <p:cNvSpPr txBox="1">
            <a:spLocks/>
          </p:cNvSpPr>
          <p:nvPr/>
        </p:nvSpPr>
        <p:spPr>
          <a:xfrm>
            <a:off x="711200" y="1863539"/>
            <a:ext cx="11528372"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solidFill>
                  <a:schemeClr val="bg1">
                    <a:lumMod val="85000"/>
                  </a:schemeClr>
                </a:solidFill>
              </a:rPr>
              <a:t>authentication </a:t>
            </a:r>
            <a:r>
              <a:rPr lang="en-US" sz="5400">
                <a:solidFill>
                  <a:schemeClr val="bg1">
                    <a:lumMod val="85000"/>
                  </a:schemeClr>
                </a:solidFill>
              </a:rPr>
              <a:t>and </a:t>
            </a:r>
            <a:r>
              <a:rPr lang="en-US" sz="5400" b="1">
                <a:solidFill>
                  <a:schemeClr val="bg1">
                    <a:lumMod val="85000"/>
                  </a:schemeClr>
                </a:solidFill>
              </a:rPr>
              <a:t>authorization</a:t>
            </a:r>
            <a:endParaRPr lang="en-US" sz="5400">
              <a:solidFill>
                <a:schemeClr val="bg1">
                  <a:lumMod val="85000"/>
                </a:schemeClr>
              </a:solidFill>
            </a:endParaRPr>
          </a:p>
        </p:txBody>
      </p:sp>
      <p:sp>
        <p:nvSpPr>
          <p:cNvPr id="40" name="Text Placeholder 5">
            <a:extLst>
              <a:ext uri="{FF2B5EF4-FFF2-40B4-BE49-F238E27FC236}">
                <a16:creationId xmlns:a16="http://schemas.microsoft.com/office/drawing/2014/main" id="{2C5A3EE4-8BFD-4B43-AB1F-4B13B2A03F3A}"/>
              </a:ext>
            </a:extLst>
          </p:cNvPr>
          <p:cNvSpPr txBox="1">
            <a:spLocks/>
          </p:cNvSpPr>
          <p:nvPr/>
        </p:nvSpPr>
        <p:spPr>
          <a:xfrm>
            <a:off x="711200" y="2795885"/>
            <a:ext cx="11528372" cy="11176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5400" b="1">
                <a:solidFill>
                  <a:schemeClr val="bg1">
                    <a:lumMod val="85000"/>
                  </a:schemeClr>
                </a:solidFill>
              </a:rPr>
              <a:t>APIs</a:t>
            </a:r>
            <a:r>
              <a:rPr lang="en-US" sz="5400">
                <a:solidFill>
                  <a:schemeClr val="bg1">
                    <a:lumMod val="85000"/>
                  </a:schemeClr>
                </a:solidFill>
              </a:rPr>
              <a:t> powered by </a:t>
            </a:r>
            <a:r>
              <a:rPr lang="en-US" sz="5400" b="1">
                <a:solidFill>
                  <a:schemeClr val="bg1">
                    <a:lumMod val="85000"/>
                  </a:schemeClr>
                </a:solidFill>
              </a:rPr>
              <a:t>Azure Functions</a:t>
            </a:r>
            <a:endParaRPr lang="en-US" sz="5400">
              <a:solidFill>
                <a:schemeClr val="bg1">
                  <a:lumMod val="85000"/>
                </a:schemeClr>
              </a:solidFill>
            </a:endParaRPr>
          </a:p>
        </p:txBody>
      </p:sp>
    </p:spTree>
    <p:extLst>
      <p:ext uri="{BB962C8B-B14F-4D97-AF65-F5344CB8AC3E}">
        <p14:creationId xmlns:p14="http://schemas.microsoft.com/office/powerpoint/2010/main" val="213252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37844" y="2900205"/>
            <a:ext cx="875182" cy="1057590"/>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5">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12957" y="4136505"/>
            <a:ext cx="2400475" cy="430887"/>
          </a:xfrm>
          <a:prstGeom prst="rect">
            <a:avLst/>
          </a:prstGeom>
          <a:noFill/>
        </p:spPr>
        <p:txBody>
          <a:bodyPr wrap="square" lIns="0" tIns="0" rIns="0" bIns="0" rtlCol="0">
            <a:spAutoFit/>
          </a:bodyPr>
          <a:lstStyle/>
          <a:p>
            <a:pPr algn="ctr"/>
            <a:r>
              <a:rPr lang="en-US" sz="2800"/>
              <a:t>Push to GitHub</a:t>
            </a:r>
          </a:p>
        </p:txBody>
      </p:sp>
    </p:spTree>
    <p:extLst>
      <p:ext uri="{BB962C8B-B14F-4D97-AF65-F5344CB8AC3E}">
        <p14:creationId xmlns:p14="http://schemas.microsoft.com/office/powerpoint/2010/main" val="41826168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B50E99-7F3B-D046-BD8C-00079FEA779E}"/>
              </a:ext>
            </a:extLst>
          </p:cNvPr>
          <p:cNvSpPr/>
          <p:nvPr/>
        </p:nvSpPr>
        <p:spPr bwMode="auto">
          <a:xfrm>
            <a:off x="0" y="1"/>
            <a:ext cx="3980138"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89B0A76F-ADCA-614E-99B4-0236CD74B7D4}"/>
              </a:ext>
            </a:extLst>
          </p:cNvPr>
          <p:cNvPicPr>
            <a:picLocks noChangeAspect="1"/>
          </p:cNvPicPr>
          <p:nvPr/>
        </p:nvPicPr>
        <p:blipFill>
          <a:blip r:embed="rId3"/>
          <a:stretch>
            <a:fillRect/>
          </a:stretch>
        </p:blipFill>
        <p:spPr>
          <a:xfrm>
            <a:off x="-3493632" y="1983269"/>
            <a:ext cx="3387616" cy="27223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11341F93-BAD1-8444-AA3A-DF86C006905B}"/>
              </a:ext>
            </a:extLst>
          </p:cNvPr>
          <p:cNvPicPr>
            <a:picLocks noChangeAspect="1"/>
          </p:cNvPicPr>
          <p:nvPr/>
        </p:nvPicPr>
        <p:blipFill>
          <a:blip r:embed="rId4"/>
          <a:stretch>
            <a:fillRect/>
          </a:stretch>
        </p:blipFill>
        <p:spPr>
          <a:xfrm>
            <a:off x="6525260" y="5769571"/>
            <a:ext cx="5080000" cy="4102100"/>
          </a:xfrm>
          <a:prstGeom prst="rect">
            <a:avLst/>
          </a:prstGeom>
        </p:spPr>
      </p:pic>
      <p:sp>
        <p:nvSpPr>
          <p:cNvPr id="18" name="Rectangle 17">
            <a:extLst>
              <a:ext uri="{FF2B5EF4-FFF2-40B4-BE49-F238E27FC236}">
                <a16:creationId xmlns:a16="http://schemas.microsoft.com/office/drawing/2014/main" id="{C5A06C6D-5D12-9A44-889B-8E6864A75CD9}"/>
              </a:ext>
            </a:extLst>
          </p:cNvPr>
          <p:cNvSpPr/>
          <p:nvPr/>
        </p:nvSpPr>
        <p:spPr bwMode="auto">
          <a:xfrm>
            <a:off x="0" y="1"/>
            <a:ext cx="4240696"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038FE0D4-A564-D249-96B5-7DD72E3BEA26}"/>
              </a:ext>
            </a:extLst>
          </p:cNvPr>
          <p:cNvPicPr>
            <a:picLocks noChangeAspect="1"/>
          </p:cNvPicPr>
          <p:nvPr/>
        </p:nvPicPr>
        <p:blipFill>
          <a:blip r:embed="rId5"/>
          <a:stretch>
            <a:fillRect/>
          </a:stretch>
        </p:blipFill>
        <p:spPr>
          <a:xfrm>
            <a:off x="691361" y="1667037"/>
            <a:ext cx="3288777" cy="3152936"/>
          </a:xfrm>
          <a:prstGeom prst="rect">
            <a:avLst/>
          </a:prstGeom>
        </p:spPr>
      </p:pic>
      <p:sp>
        <p:nvSpPr>
          <p:cNvPr id="20" name="Text Placeholder 5">
            <a:extLst>
              <a:ext uri="{FF2B5EF4-FFF2-40B4-BE49-F238E27FC236}">
                <a16:creationId xmlns:a16="http://schemas.microsoft.com/office/drawing/2014/main" id="{B4549FCD-9E86-E140-9C8C-6F41E5C2075F}"/>
              </a:ext>
            </a:extLst>
          </p:cNvPr>
          <p:cNvSpPr txBox="1">
            <a:spLocks/>
          </p:cNvSpPr>
          <p:nvPr/>
        </p:nvSpPr>
        <p:spPr>
          <a:xfrm>
            <a:off x="711200" y="19500993"/>
            <a:ext cx="10804158" cy="1241878"/>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6000"/>
              <a:t>CI/CD powered by </a:t>
            </a:r>
            <a:r>
              <a:rPr lang="en-US" sz="6000" b="1"/>
              <a:t>GitHub Actions</a:t>
            </a:r>
            <a:endParaRPr lang="en-US" sz="6000"/>
          </a:p>
        </p:txBody>
      </p:sp>
      <p:sp>
        <p:nvSpPr>
          <p:cNvPr id="22" name="Rectangle 21">
            <a:extLst>
              <a:ext uri="{FF2B5EF4-FFF2-40B4-BE49-F238E27FC236}">
                <a16:creationId xmlns:a16="http://schemas.microsoft.com/office/drawing/2014/main" id="{0F0A0F14-1461-6047-B828-DF1D3C8ED753}"/>
              </a:ext>
            </a:extLst>
          </p:cNvPr>
          <p:cNvSpPr/>
          <p:nvPr/>
        </p:nvSpPr>
        <p:spPr bwMode="auto">
          <a:xfrm>
            <a:off x="323892" y="19904480"/>
            <a:ext cx="203200" cy="16767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893398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BE0CC46C-FF6D-4B4D-AD14-CDE2779E7391}"/>
              </a:ext>
            </a:extLst>
          </p:cNvPr>
          <p:cNvPicPr>
            <a:picLocks noChangeAspect="1"/>
          </p:cNvPicPr>
          <p:nvPr/>
        </p:nvPicPr>
        <p:blipFill>
          <a:blip r:embed="rId3"/>
          <a:stretch>
            <a:fillRect/>
          </a:stretch>
        </p:blipFill>
        <p:spPr>
          <a:xfrm>
            <a:off x="136166" y="1667037"/>
            <a:ext cx="3288777" cy="3174385"/>
          </a:xfrm>
          <a:prstGeom prst="rect">
            <a:avLst/>
          </a:prstGeom>
        </p:spPr>
      </p:pic>
      <p:sp>
        <p:nvSpPr>
          <p:cNvPr id="11" name="Rectangle 10">
            <a:extLst>
              <a:ext uri="{FF2B5EF4-FFF2-40B4-BE49-F238E27FC236}">
                <a16:creationId xmlns:a16="http://schemas.microsoft.com/office/drawing/2014/main" id="{348339ED-4D29-C847-ACC1-EC4885E9716A}"/>
              </a:ext>
            </a:extLst>
          </p:cNvPr>
          <p:cNvSpPr/>
          <p:nvPr/>
        </p:nvSpPr>
        <p:spPr bwMode="auto">
          <a:xfrm>
            <a:off x="0" y="1"/>
            <a:ext cx="8211862"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AD25E828-FB55-8A46-B953-D5159FB8F5B1}"/>
              </a:ext>
            </a:extLst>
          </p:cNvPr>
          <p:cNvPicPr>
            <a:picLocks noChangeAspect="1"/>
          </p:cNvPicPr>
          <p:nvPr/>
        </p:nvPicPr>
        <p:blipFill>
          <a:blip r:embed="rId4"/>
          <a:stretch>
            <a:fillRect/>
          </a:stretch>
        </p:blipFill>
        <p:spPr>
          <a:xfrm>
            <a:off x="4402192" y="1983269"/>
            <a:ext cx="3387616" cy="272230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11341F93-BAD1-8444-AA3A-DF86C006905B}"/>
              </a:ext>
            </a:extLst>
          </p:cNvPr>
          <p:cNvPicPr>
            <a:picLocks noChangeAspect="1"/>
          </p:cNvPicPr>
          <p:nvPr/>
        </p:nvPicPr>
        <p:blipFill>
          <a:blip r:embed="rId5"/>
          <a:stretch>
            <a:fillRect/>
          </a:stretch>
        </p:blipFill>
        <p:spPr>
          <a:xfrm>
            <a:off x="6525260" y="5769571"/>
            <a:ext cx="5080000" cy="4102100"/>
          </a:xfrm>
          <a:prstGeom prst="rect">
            <a:avLst/>
          </a:prstGeom>
        </p:spPr>
      </p:pic>
      <p:sp>
        <p:nvSpPr>
          <p:cNvPr id="18" name="Rectangle 17">
            <a:extLst>
              <a:ext uri="{FF2B5EF4-FFF2-40B4-BE49-F238E27FC236}">
                <a16:creationId xmlns:a16="http://schemas.microsoft.com/office/drawing/2014/main" id="{C5A06C6D-5D12-9A44-889B-8E6864A75CD9}"/>
              </a:ext>
            </a:extLst>
          </p:cNvPr>
          <p:cNvSpPr/>
          <p:nvPr/>
        </p:nvSpPr>
        <p:spPr bwMode="auto">
          <a:xfrm>
            <a:off x="-2243" y="1"/>
            <a:ext cx="4108174"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b="1"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038FE0D4-A564-D249-96B5-7DD72E3BEA26}"/>
              </a:ext>
            </a:extLst>
          </p:cNvPr>
          <p:cNvPicPr>
            <a:picLocks noChangeAspect="1"/>
          </p:cNvPicPr>
          <p:nvPr/>
        </p:nvPicPr>
        <p:blipFill>
          <a:blip r:embed="rId6"/>
          <a:stretch>
            <a:fillRect/>
          </a:stretch>
        </p:blipFill>
        <p:spPr>
          <a:xfrm>
            <a:off x="691361" y="1667037"/>
            <a:ext cx="3288777" cy="3152936"/>
          </a:xfrm>
          <a:prstGeom prst="rect">
            <a:avLst/>
          </a:prstGeom>
        </p:spPr>
      </p:pic>
    </p:spTree>
    <p:extLst>
      <p:ext uri="{BB962C8B-B14F-4D97-AF65-F5344CB8AC3E}">
        <p14:creationId xmlns:p14="http://schemas.microsoft.com/office/powerpoint/2010/main" val="753942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56668F8-98CE-104E-84D1-458267426125}"/>
              </a:ext>
            </a:extLst>
          </p:cNvPr>
          <p:cNvPicPr>
            <a:picLocks noChangeAspect="1"/>
          </p:cNvPicPr>
          <p:nvPr/>
        </p:nvPicPr>
        <p:blipFill>
          <a:blip r:embed="rId3"/>
          <a:stretch>
            <a:fillRect/>
          </a:stretch>
        </p:blipFill>
        <p:spPr>
          <a:xfrm>
            <a:off x="8211862" y="1667037"/>
            <a:ext cx="3288777" cy="3174385"/>
          </a:xfrm>
          <a:prstGeom prst="rect">
            <a:avLst/>
          </a:prstGeom>
        </p:spPr>
      </p:pic>
      <p:sp>
        <p:nvSpPr>
          <p:cNvPr id="9" name="Rectangle 8">
            <a:extLst>
              <a:ext uri="{FF2B5EF4-FFF2-40B4-BE49-F238E27FC236}">
                <a16:creationId xmlns:a16="http://schemas.microsoft.com/office/drawing/2014/main" id="{F7B5C3A3-3071-734C-9EC0-4AE6980A3A5E}"/>
              </a:ext>
            </a:extLst>
          </p:cNvPr>
          <p:cNvSpPr/>
          <p:nvPr/>
        </p:nvSpPr>
        <p:spPr bwMode="auto">
          <a:xfrm>
            <a:off x="0" y="1"/>
            <a:ext cx="8211862" cy="685799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8" name="Picture 7" descr="A picture containing drawing&#10;&#10;Description automatically generated">
            <a:extLst>
              <a:ext uri="{FF2B5EF4-FFF2-40B4-BE49-F238E27FC236}">
                <a16:creationId xmlns:a16="http://schemas.microsoft.com/office/drawing/2014/main" id="{11341F93-BAD1-8444-AA3A-DF86C006905B}"/>
              </a:ext>
            </a:extLst>
          </p:cNvPr>
          <p:cNvPicPr>
            <a:picLocks noChangeAspect="1"/>
          </p:cNvPicPr>
          <p:nvPr/>
        </p:nvPicPr>
        <p:blipFill>
          <a:blip r:embed="rId4"/>
          <a:stretch>
            <a:fillRect/>
          </a:stretch>
        </p:blipFill>
        <p:spPr>
          <a:xfrm>
            <a:off x="6525260" y="5769571"/>
            <a:ext cx="5080000" cy="4102100"/>
          </a:xfrm>
          <a:prstGeom prst="rect">
            <a:avLst/>
          </a:prstGeom>
        </p:spPr>
      </p:pic>
      <p:pic>
        <p:nvPicPr>
          <p:cNvPr id="7" name="Picture 6">
            <a:extLst>
              <a:ext uri="{FF2B5EF4-FFF2-40B4-BE49-F238E27FC236}">
                <a16:creationId xmlns:a16="http://schemas.microsoft.com/office/drawing/2014/main" id="{038FE0D4-A564-D249-96B5-7DD72E3BEA26}"/>
              </a:ext>
            </a:extLst>
          </p:cNvPr>
          <p:cNvPicPr>
            <a:picLocks noChangeAspect="1"/>
          </p:cNvPicPr>
          <p:nvPr/>
        </p:nvPicPr>
        <p:blipFill>
          <a:blip r:embed="rId5"/>
          <a:stretch>
            <a:fillRect/>
          </a:stretch>
        </p:blipFill>
        <p:spPr>
          <a:xfrm>
            <a:off x="691361" y="1667037"/>
            <a:ext cx="3288777" cy="3152936"/>
          </a:xfrm>
          <a:prstGeom prst="rect">
            <a:avLst/>
          </a:prstGeom>
        </p:spPr>
      </p:pic>
      <p:pic>
        <p:nvPicPr>
          <p:cNvPr id="14" name="Picture 13">
            <a:extLst>
              <a:ext uri="{FF2B5EF4-FFF2-40B4-BE49-F238E27FC236}">
                <a16:creationId xmlns:a16="http://schemas.microsoft.com/office/drawing/2014/main" id="{89B0A76F-ADCA-614E-99B4-0236CD74B7D4}"/>
              </a:ext>
            </a:extLst>
          </p:cNvPr>
          <p:cNvPicPr>
            <a:picLocks noChangeAspect="1"/>
          </p:cNvPicPr>
          <p:nvPr/>
        </p:nvPicPr>
        <p:blipFill>
          <a:blip r:embed="rId6"/>
          <a:stretch>
            <a:fillRect/>
          </a:stretch>
        </p:blipFill>
        <p:spPr>
          <a:xfrm>
            <a:off x="4402192" y="1983269"/>
            <a:ext cx="3387616" cy="2722300"/>
          </a:xfrm>
          <a:prstGeom prst="rect">
            <a:avLst/>
          </a:prstGeom>
        </p:spPr>
      </p:pic>
    </p:spTree>
    <p:extLst>
      <p:ext uri="{BB962C8B-B14F-4D97-AF65-F5344CB8AC3E}">
        <p14:creationId xmlns:p14="http://schemas.microsoft.com/office/powerpoint/2010/main" val="353541590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EADBAAA-A7BE-4F3D-81C5-EEDA54C39082}"/>
              </a:ext>
            </a:extLst>
          </p:cNvPr>
          <p:cNvSpPr/>
          <p:nvPr/>
        </p:nvSpPr>
        <p:spPr>
          <a:xfrm>
            <a:off x="7298705" y="0"/>
            <a:ext cx="4110964" cy="6858000"/>
          </a:xfrm>
          <a:prstGeom prst="rect">
            <a:avLst/>
          </a:prstGeom>
          <a:solidFill>
            <a:schemeClr val="accent1">
              <a:lumMod val="20000"/>
              <a:lumOff val="80000"/>
              <a:alpha val="30000"/>
            </a:schemeClr>
          </a:solidFill>
          <a:ln>
            <a:solidFill>
              <a:schemeClr val="bg1">
                <a:lumMod val="85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8AC60AC4-C649-DF47-A256-DFEFA8A0836B}"/>
              </a:ext>
            </a:extLst>
          </p:cNvPr>
          <p:cNvGrpSpPr/>
          <p:nvPr/>
        </p:nvGrpSpPr>
        <p:grpSpPr>
          <a:xfrm>
            <a:off x="2515418" y="330381"/>
            <a:ext cx="1613204" cy="630414"/>
            <a:chOff x="2883695" y="59835"/>
            <a:chExt cx="1613204" cy="630414"/>
          </a:xfrm>
        </p:grpSpPr>
        <p:pic>
          <p:nvPicPr>
            <p:cNvPr id="10" name="Picture 9" descr="A close up of a logo&#10;&#10;Description automatically generated">
              <a:extLst>
                <a:ext uri="{FF2B5EF4-FFF2-40B4-BE49-F238E27FC236}">
                  <a16:creationId xmlns:a16="http://schemas.microsoft.com/office/drawing/2014/main" id="{C01B443B-152B-9E42-B788-CCC08FD244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695" y="59835"/>
              <a:ext cx="630414" cy="630414"/>
            </a:xfrm>
            <a:prstGeom prst="rect">
              <a:avLst/>
            </a:prstGeom>
          </p:spPr>
        </p:pic>
        <p:pic>
          <p:nvPicPr>
            <p:cNvPr id="11" name="Picture 10" descr="A close up of a sign&#10;&#10;Description automatically generated">
              <a:extLst>
                <a:ext uri="{FF2B5EF4-FFF2-40B4-BE49-F238E27FC236}">
                  <a16:creationId xmlns:a16="http://schemas.microsoft.com/office/drawing/2014/main" id="{2423667D-0C7F-5E4D-ADD8-F49EB5DD9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0581" y="235457"/>
              <a:ext cx="1036318" cy="280130"/>
            </a:xfrm>
            <a:prstGeom prst="rect">
              <a:avLst/>
            </a:prstGeom>
          </p:spPr>
        </p:pic>
      </p:grpSp>
      <p:sp>
        <p:nvSpPr>
          <p:cNvPr id="44" name="Rectangle: Rounded Corners 43">
            <a:extLst>
              <a:ext uri="{FF2B5EF4-FFF2-40B4-BE49-F238E27FC236}">
                <a16:creationId xmlns:a16="http://schemas.microsoft.com/office/drawing/2014/main" id="{C8A14CD4-7B9E-4795-BF7B-E7F9D95CBEBA}"/>
              </a:ext>
            </a:extLst>
          </p:cNvPr>
          <p:cNvSpPr/>
          <p:nvPr/>
        </p:nvSpPr>
        <p:spPr bwMode="auto">
          <a:xfrm>
            <a:off x="-147452" y="2270304"/>
            <a:ext cx="2043691" cy="2258768"/>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5" name="Group 44">
            <a:extLst>
              <a:ext uri="{FF2B5EF4-FFF2-40B4-BE49-F238E27FC236}">
                <a16:creationId xmlns:a16="http://schemas.microsoft.com/office/drawing/2014/main" id="{68FD7124-05DF-4562-A62E-0DED65B09634}"/>
              </a:ext>
            </a:extLst>
          </p:cNvPr>
          <p:cNvGrpSpPr/>
          <p:nvPr/>
        </p:nvGrpSpPr>
        <p:grpSpPr>
          <a:xfrm>
            <a:off x="279410" y="3161326"/>
            <a:ext cx="1514943" cy="1014418"/>
            <a:chOff x="230830" y="2466472"/>
            <a:chExt cx="1514943" cy="1014418"/>
          </a:xfrm>
        </p:grpSpPr>
        <p:pic>
          <p:nvPicPr>
            <p:cNvPr id="5" name="Graphic 4" descr="Folder">
              <a:extLst>
                <a:ext uri="{FF2B5EF4-FFF2-40B4-BE49-F238E27FC236}">
                  <a16:creationId xmlns:a16="http://schemas.microsoft.com/office/drawing/2014/main" id="{FDE1E7C6-538B-43A5-9149-C0A483F2FC2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0830" y="2476234"/>
              <a:ext cx="457200" cy="457200"/>
            </a:xfrm>
            <a:prstGeom prst="rect">
              <a:avLst/>
            </a:prstGeom>
          </p:spPr>
        </p:pic>
        <p:sp>
          <p:nvSpPr>
            <p:cNvPr id="17" name="Rectangle: Rounded Corners 61">
              <a:extLst>
                <a:ext uri="{FF2B5EF4-FFF2-40B4-BE49-F238E27FC236}">
                  <a16:creationId xmlns:a16="http://schemas.microsoft.com/office/drawing/2014/main" id="{686AF738-7850-4DF1-91F2-0F96C0F23964}"/>
                </a:ext>
              </a:extLst>
            </p:cNvPr>
            <p:cNvSpPr/>
            <p:nvPr/>
          </p:nvSpPr>
          <p:spPr>
            <a:xfrm>
              <a:off x="689761" y="2466472"/>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app</a:t>
              </a:r>
            </a:p>
          </p:txBody>
        </p:sp>
        <p:pic>
          <p:nvPicPr>
            <p:cNvPr id="41" name="Graphic 40" descr="Folder">
              <a:extLst>
                <a:ext uri="{FF2B5EF4-FFF2-40B4-BE49-F238E27FC236}">
                  <a16:creationId xmlns:a16="http://schemas.microsoft.com/office/drawing/2014/main" id="{14E72AE0-1E41-451D-ABC6-A0C4DFBEE6E9}"/>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236183" y="2964232"/>
              <a:ext cx="457200" cy="457200"/>
            </a:xfrm>
            <a:prstGeom prst="rect">
              <a:avLst/>
            </a:prstGeom>
          </p:spPr>
        </p:pic>
        <p:sp>
          <p:nvSpPr>
            <p:cNvPr id="43" name="Rectangle: Rounded Corners 61">
              <a:extLst>
                <a:ext uri="{FF2B5EF4-FFF2-40B4-BE49-F238E27FC236}">
                  <a16:creationId xmlns:a16="http://schemas.microsoft.com/office/drawing/2014/main" id="{4BDBFD43-1CDC-4E00-9037-C49ECB235E53}"/>
                </a:ext>
              </a:extLst>
            </p:cNvPr>
            <p:cNvSpPr/>
            <p:nvPr/>
          </p:nvSpPr>
          <p:spPr>
            <a:xfrm>
              <a:off x="695114" y="2957549"/>
              <a:ext cx="105065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err="1">
                  <a:solidFill>
                    <a:schemeClr val="tx1">
                      <a:lumMod val="75000"/>
                      <a:lumOff val="25000"/>
                    </a:schemeClr>
                  </a:solidFill>
                  <a:latin typeface="Segoe UI" panose="020B0502040204020203" pitchFamily="34" charset="0"/>
                  <a:cs typeface="Segoe UI" panose="020B0502040204020203" pitchFamily="34" charset="0"/>
                </a:rPr>
                <a:t>api</a:t>
              </a:r>
              <a:endParaRPr lang="en-US" sz="2000" b="1">
                <a:solidFill>
                  <a:schemeClr val="tx1">
                    <a:lumMod val="75000"/>
                    <a:lumOff val="25000"/>
                  </a:schemeClr>
                </a:solidFill>
                <a:latin typeface="Segoe UI" panose="020B0502040204020203" pitchFamily="34" charset="0"/>
                <a:cs typeface="Segoe UI" panose="020B0502040204020203" pitchFamily="34" charset="0"/>
              </a:endParaRPr>
            </a:p>
          </p:txBody>
        </p:sp>
      </p:grpSp>
      <p:sp>
        <p:nvSpPr>
          <p:cNvPr id="47" name="Rectangle: Rounded Corners 61">
            <a:extLst>
              <a:ext uri="{FF2B5EF4-FFF2-40B4-BE49-F238E27FC236}">
                <a16:creationId xmlns:a16="http://schemas.microsoft.com/office/drawing/2014/main" id="{D0493BD9-551E-4724-AB60-2565C7C3C85C}"/>
              </a:ext>
            </a:extLst>
          </p:cNvPr>
          <p:cNvSpPr/>
          <p:nvPr/>
        </p:nvSpPr>
        <p:spPr>
          <a:xfrm>
            <a:off x="730823" y="2634231"/>
            <a:ext cx="103659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REPO</a:t>
            </a:r>
          </a:p>
        </p:txBody>
      </p:sp>
      <p:pic>
        <p:nvPicPr>
          <p:cNvPr id="51" name="Picture 50" descr="A picture containing light&#10;&#10;Description automatically generated">
            <a:extLst>
              <a:ext uri="{FF2B5EF4-FFF2-40B4-BE49-F238E27FC236}">
                <a16:creationId xmlns:a16="http://schemas.microsoft.com/office/drawing/2014/main" id="{53057444-F4AF-473E-8FC1-D6CE6ECAD113}"/>
              </a:ext>
            </a:extLst>
          </p:cNvPr>
          <p:cNvPicPr>
            <a:picLocks noChangeAspect="1"/>
          </p:cNvPicPr>
          <p:nvPr/>
        </p:nvPicPr>
        <p:blipFill>
          <a:blip r:embed="rId9"/>
          <a:stretch>
            <a:fillRect/>
          </a:stretch>
        </p:blipFill>
        <p:spPr>
          <a:xfrm>
            <a:off x="298158" y="2662146"/>
            <a:ext cx="457200" cy="457200"/>
          </a:xfrm>
          <a:prstGeom prst="rect">
            <a:avLst/>
          </a:prstGeom>
        </p:spPr>
      </p:pic>
      <p:grpSp>
        <p:nvGrpSpPr>
          <p:cNvPr id="3" name="Group 2">
            <a:extLst>
              <a:ext uri="{FF2B5EF4-FFF2-40B4-BE49-F238E27FC236}">
                <a16:creationId xmlns:a16="http://schemas.microsoft.com/office/drawing/2014/main" id="{439D6AF2-A39B-4040-AF6B-CF9BE34302D0}"/>
              </a:ext>
            </a:extLst>
          </p:cNvPr>
          <p:cNvGrpSpPr/>
          <p:nvPr/>
        </p:nvGrpSpPr>
        <p:grpSpPr>
          <a:xfrm>
            <a:off x="1896239" y="3019071"/>
            <a:ext cx="2822407" cy="771834"/>
            <a:chOff x="1896239" y="3019071"/>
            <a:chExt cx="2822407" cy="771834"/>
          </a:xfrm>
        </p:grpSpPr>
        <p:sp>
          <p:nvSpPr>
            <p:cNvPr id="53" name="Rectangle: Rounded Corners 52">
              <a:extLst>
                <a:ext uri="{FF2B5EF4-FFF2-40B4-BE49-F238E27FC236}">
                  <a16:creationId xmlns:a16="http://schemas.microsoft.com/office/drawing/2014/main" id="{A0637516-14AC-4000-8EB8-D30786D92ABB}"/>
                </a:ext>
              </a:extLst>
            </p:cNvPr>
            <p:cNvSpPr/>
            <p:nvPr/>
          </p:nvSpPr>
          <p:spPr bwMode="auto">
            <a:xfrm>
              <a:off x="2321625" y="3019071"/>
              <a:ext cx="1989317" cy="771834"/>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9D32A9D3-A717-DC47-A294-5C7CA68BDC31}"/>
                </a:ext>
              </a:extLst>
            </p:cNvPr>
            <p:cNvCxnSpPr>
              <a:cxnSpLocks/>
              <a:stCxn id="44" idx="3"/>
              <a:endCxn id="53" idx="1"/>
            </p:cNvCxnSpPr>
            <p:nvPr/>
          </p:nvCxnSpPr>
          <p:spPr>
            <a:xfrm>
              <a:off x="1896239" y="3399688"/>
              <a:ext cx="425386" cy="5300"/>
            </a:xfrm>
            <a:prstGeom prst="straightConnector1">
              <a:avLst/>
            </a:prstGeom>
            <a:ln w="22225">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49" name="Picture 48" descr="A close up of text on a black background&#10;&#10;Description automatically generated">
              <a:extLst>
                <a:ext uri="{FF2B5EF4-FFF2-40B4-BE49-F238E27FC236}">
                  <a16:creationId xmlns:a16="http://schemas.microsoft.com/office/drawing/2014/main" id="{F596F5B8-B536-4D83-95F5-127AEA2AEF1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48618" y="3203482"/>
              <a:ext cx="334186" cy="403838"/>
            </a:xfrm>
            <a:prstGeom prst="rect">
              <a:avLst/>
            </a:prstGeom>
          </p:spPr>
        </p:pic>
        <p:sp>
          <p:nvSpPr>
            <p:cNvPr id="55" name="Rectangle: Rounded Corners 61">
              <a:extLst>
                <a:ext uri="{FF2B5EF4-FFF2-40B4-BE49-F238E27FC236}">
                  <a16:creationId xmlns:a16="http://schemas.microsoft.com/office/drawing/2014/main" id="{4A3DE3F7-97BD-4486-B6AF-7A676D3623BB}"/>
                </a:ext>
              </a:extLst>
            </p:cNvPr>
            <p:cNvSpPr/>
            <p:nvPr/>
          </p:nvSpPr>
          <p:spPr>
            <a:xfrm>
              <a:off x="2972660" y="3171088"/>
              <a:ext cx="174598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PUSH/PR</a:t>
              </a:r>
            </a:p>
          </p:txBody>
        </p:sp>
      </p:grpSp>
      <p:grpSp>
        <p:nvGrpSpPr>
          <p:cNvPr id="6" name="Group 5">
            <a:extLst>
              <a:ext uri="{FF2B5EF4-FFF2-40B4-BE49-F238E27FC236}">
                <a16:creationId xmlns:a16="http://schemas.microsoft.com/office/drawing/2014/main" id="{2D154993-344B-9A41-8A48-F99946381B83}"/>
              </a:ext>
            </a:extLst>
          </p:cNvPr>
          <p:cNvGrpSpPr/>
          <p:nvPr/>
        </p:nvGrpSpPr>
        <p:grpSpPr>
          <a:xfrm>
            <a:off x="4310942" y="3019071"/>
            <a:ext cx="2855416" cy="771834"/>
            <a:chOff x="4310942" y="3019071"/>
            <a:chExt cx="2855416" cy="771834"/>
          </a:xfrm>
        </p:grpSpPr>
        <p:sp>
          <p:nvSpPr>
            <p:cNvPr id="57" name="Rectangle: Rounded Corners 56">
              <a:extLst>
                <a:ext uri="{FF2B5EF4-FFF2-40B4-BE49-F238E27FC236}">
                  <a16:creationId xmlns:a16="http://schemas.microsoft.com/office/drawing/2014/main" id="{A6AE6954-BB03-4087-92EB-DEFDEC79AA15}"/>
                </a:ext>
              </a:extLst>
            </p:cNvPr>
            <p:cNvSpPr/>
            <p:nvPr/>
          </p:nvSpPr>
          <p:spPr bwMode="auto">
            <a:xfrm>
              <a:off x="4793819" y="3019071"/>
              <a:ext cx="1989317" cy="771834"/>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59" name="Straight Arrow Connector 58">
              <a:extLst>
                <a:ext uri="{FF2B5EF4-FFF2-40B4-BE49-F238E27FC236}">
                  <a16:creationId xmlns:a16="http://schemas.microsoft.com/office/drawing/2014/main" id="{46F1404C-181D-478E-8F21-822F99658876}"/>
                </a:ext>
              </a:extLst>
            </p:cNvPr>
            <p:cNvCxnSpPr>
              <a:cxnSpLocks/>
              <a:stCxn id="53" idx="3"/>
              <a:endCxn id="57" idx="1"/>
            </p:cNvCxnSpPr>
            <p:nvPr/>
          </p:nvCxnSpPr>
          <p:spPr>
            <a:xfrm>
              <a:off x="4310942" y="3404988"/>
              <a:ext cx="482877" cy="0"/>
            </a:xfrm>
            <a:prstGeom prst="straightConnector1">
              <a:avLst/>
            </a:prstGeom>
            <a:ln w="22225">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1" name="Rectangle: Rounded Corners 61">
              <a:extLst>
                <a:ext uri="{FF2B5EF4-FFF2-40B4-BE49-F238E27FC236}">
                  <a16:creationId xmlns:a16="http://schemas.microsoft.com/office/drawing/2014/main" id="{53415190-13AD-48EE-BCD7-6CAD93B9ABE8}"/>
                </a:ext>
              </a:extLst>
            </p:cNvPr>
            <p:cNvSpPr/>
            <p:nvPr/>
          </p:nvSpPr>
          <p:spPr>
            <a:xfrm>
              <a:off x="5420372" y="3154000"/>
              <a:ext cx="1745986"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ACTION</a:t>
              </a:r>
            </a:p>
          </p:txBody>
        </p:sp>
        <p:pic>
          <p:nvPicPr>
            <p:cNvPr id="63" name="Picture 62" descr="A picture containing wheel&#10;&#10;Description automatically generated">
              <a:extLst>
                <a:ext uri="{FF2B5EF4-FFF2-40B4-BE49-F238E27FC236}">
                  <a16:creationId xmlns:a16="http://schemas.microsoft.com/office/drawing/2014/main" id="{0D423330-6E7D-4152-9FFD-0BB7382A4EC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02967" y="3224698"/>
              <a:ext cx="382622" cy="382622"/>
            </a:xfrm>
            <a:prstGeom prst="rect">
              <a:avLst/>
            </a:prstGeom>
          </p:spPr>
        </p:pic>
      </p:grpSp>
      <p:grpSp>
        <p:nvGrpSpPr>
          <p:cNvPr id="15" name="Group 14">
            <a:extLst>
              <a:ext uri="{FF2B5EF4-FFF2-40B4-BE49-F238E27FC236}">
                <a16:creationId xmlns:a16="http://schemas.microsoft.com/office/drawing/2014/main" id="{76D56987-72F4-A54A-B6EA-82FE6B37CE38}"/>
              </a:ext>
            </a:extLst>
          </p:cNvPr>
          <p:cNvGrpSpPr/>
          <p:nvPr/>
        </p:nvGrpSpPr>
        <p:grpSpPr>
          <a:xfrm>
            <a:off x="7522878" y="1702801"/>
            <a:ext cx="3657600" cy="3200400"/>
            <a:chOff x="7522878" y="1702801"/>
            <a:chExt cx="3657600" cy="3200400"/>
          </a:xfrm>
        </p:grpSpPr>
        <p:sp>
          <p:nvSpPr>
            <p:cNvPr id="65" name="Rectangle: Rounded Corners 64">
              <a:extLst>
                <a:ext uri="{FF2B5EF4-FFF2-40B4-BE49-F238E27FC236}">
                  <a16:creationId xmlns:a16="http://schemas.microsoft.com/office/drawing/2014/main" id="{3B10975E-0E97-4ED7-8B59-7C1FD453D6B8}"/>
                </a:ext>
              </a:extLst>
            </p:cNvPr>
            <p:cNvSpPr/>
            <p:nvPr/>
          </p:nvSpPr>
          <p:spPr bwMode="auto">
            <a:xfrm>
              <a:off x="7522878" y="1702801"/>
              <a:ext cx="3657600" cy="3200400"/>
            </a:xfrm>
            <a:prstGeom prst="rect">
              <a:avLst/>
            </a:prstGeom>
            <a:solidFill>
              <a:schemeClr val="bg1">
                <a:lumMod val="95000"/>
              </a:schemeClr>
            </a:solidFill>
            <a:ln>
              <a:solidFill>
                <a:schemeClr val="bg2">
                  <a:lumMod val="7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7" name="Rectangle: Rounded Corners 70">
              <a:extLst>
                <a:ext uri="{FF2B5EF4-FFF2-40B4-BE49-F238E27FC236}">
                  <a16:creationId xmlns:a16="http://schemas.microsoft.com/office/drawing/2014/main" id="{F70B06CF-BE2B-40B4-A330-0A71BB19E733}"/>
                </a:ext>
              </a:extLst>
            </p:cNvPr>
            <p:cNvSpPr/>
            <p:nvPr/>
          </p:nvSpPr>
          <p:spPr>
            <a:xfrm>
              <a:off x="7825167" y="1826064"/>
              <a:ext cx="3085109" cy="486333"/>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lumMod val="75000"/>
                      <a:lumOff val="25000"/>
                    </a:schemeClr>
                  </a:solidFill>
                  <a:latin typeface="Segoe UI" panose="020B0502040204020203" pitchFamily="34" charset="0"/>
                  <a:cs typeface="Segoe UI" panose="020B0502040204020203" pitchFamily="34" charset="0"/>
                </a:rPr>
                <a:t>STATIC WEB APPS</a:t>
              </a:r>
            </a:p>
          </p:txBody>
        </p:sp>
      </p:grpSp>
      <p:cxnSp>
        <p:nvCxnSpPr>
          <p:cNvPr id="73" name="Straight Arrow Connector 72">
            <a:extLst>
              <a:ext uri="{FF2B5EF4-FFF2-40B4-BE49-F238E27FC236}">
                <a16:creationId xmlns:a16="http://schemas.microsoft.com/office/drawing/2014/main" id="{3D501BB8-E9AC-4D84-B1F5-013092C07020}"/>
              </a:ext>
            </a:extLst>
          </p:cNvPr>
          <p:cNvCxnSpPr>
            <a:cxnSpLocks/>
          </p:cNvCxnSpPr>
          <p:nvPr/>
        </p:nvCxnSpPr>
        <p:spPr>
          <a:xfrm>
            <a:off x="6803050" y="3421885"/>
            <a:ext cx="576797" cy="9314"/>
          </a:xfrm>
          <a:prstGeom prst="straightConnector1">
            <a:avLst/>
          </a:prstGeom>
          <a:ln w="22225">
            <a:solidFill>
              <a:schemeClr val="bg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95D3FFC7-45BB-9E49-8E17-D0C7A5AA0102}"/>
              </a:ext>
            </a:extLst>
          </p:cNvPr>
          <p:cNvGrpSpPr/>
          <p:nvPr/>
        </p:nvGrpSpPr>
        <p:grpSpPr>
          <a:xfrm>
            <a:off x="7752282" y="3493782"/>
            <a:ext cx="3200400" cy="914400"/>
            <a:chOff x="7752282" y="3493782"/>
            <a:chExt cx="3200400" cy="914400"/>
          </a:xfrm>
        </p:grpSpPr>
        <p:sp>
          <p:nvSpPr>
            <p:cNvPr id="81" name="Rectangle: Rounded Corners 80">
              <a:extLst>
                <a:ext uri="{FF2B5EF4-FFF2-40B4-BE49-F238E27FC236}">
                  <a16:creationId xmlns:a16="http://schemas.microsoft.com/office/drawing/2014/main" id="{77F646D1-ED09-47CE-8FDF-1A515000AFFC}"/>
                </a:ext>
              </a:extLst>
            </p:cNvPr>
            <p:cNvSpPr/>
            <p:nvPr/>
          </p:nvSpPr>
          <p:spPr bwMode="auto">
            <a:xfrm>
              <a:off x="7752282" y="3493782"/>
              <a:ext cx="3200400" cy="914400"/>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Rectangle: Rounded Corners 61">
              <a:extLst>
                <a:ext uri="{FF2B5EF4-FFF2-40B4-BE49-F238E27FC236}">
                  <a16:creationId xmlns:a16="http://schemas.microsoft.com/office/drawing/2014/main" id="{0867241F-C9FE-4CA6-8DE9-52B86C2D68F5}"/>
                </a:ext>
              </a:extLst>
            </p:cNvPr>
            <p:cNvSpPr/>
            <p:nvPr/>
          </p:nvSpPr>
          <p:spPr>
            <a:xfrm>
              <a:off x="8253939" y="3641544"/>
              <a:ext cx="2628129"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API</a:t>
              </a:r>
            </a:p>
            <a:p>
              <a:r>
                <a:rPr lang="en-US" sz="2000">
                  <a:solidFill>
                    <a:schemeClr val="tx1">
                      <a:lumMod val="75000"/>
                      <a:lumOff val="25000"/>
                    </a:schemeClr>
                  </a:solidFill>
                  <a:latin typeface="Segoe UI" panose="020B0502040204020203" pitchFamily="34" charset="0"/>
                  <a:cs typeface="Segoe UI" panose="020B0502040204020203" pitchFamily="34" charset="0"/>
                </a:rPr>
                <a:t>Azure Functions</a:t>
              </a:r>
            </a:p>
          </p:txBody>
        </p:sp>
        <p:pic>
          <p:nvPicPr>
            <p:cNvPr id="71" name="Picture 70" descr="A close up of a logo&#10;&#10;Description automatically generated">
              <a:extLst>
                <a:ext uri="{FF2B5EF4-FFF2-40B4-BE49-F238E27FC236}">
                  <a16:creationId xmlns:a16="http://schemas.microsoft.com/office/drawing/2014/main" id="{9FD8D309-36FF-43B3-898B-1BDA9557315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35109" y="3800000"/>
              <a:ext cx="286063" cy="301964"/>
            </a:xfrm>
            <a:prstGeom prst="rect">
              <a:avLst/>
            </a:prstGeom>
          </p:spPr>
        </p:pic>
      </p:grpSp>
      <p:grpSp>
        <p:nvGrpSpPr>
          <p:cNvPr id="13" name="Group 12">
            <a:extLst>
              <a:ext uri="{FF2B5EF4-FFF2-40B4-BE49-F238E27FC236}">
                <a16:creationId xmlns:a16="http://schemas.microsoft.com/office/drawing/2014/main" id="{39789B61-29E9-4F41-A2D6-ADECB2A83CBF}"/>
              </a:ext>
            </a:extLst>
          </p:cNvPr>
          <p:cNvGrpSpPr/>
          <p:nvPr/>
        </p:nvGrpSpPr>
        <p:grpSpPr>
          <a:xfrm>
            <a:off x="7762994" y="2388601"/>
            <a:ext cx="3374572" cy="914400"/>
            <a:chOff x="7762994" y="2388601"/>
            <a:chExt cx="3374572" cy="914400"/>
          </a:xfrm>
        </p:grpSpPr>
        <p:sp>
          <p:nvSpPr>
            <p:cNvPr id="75" name="Rectangle: Rounded Corners 74">
              <a:extLst>
                <a:ext uri="{FF2B5EF4-FFF2-40B4-BE49-F238E27FC236}">
                  <a16:creationId xmlns:a16="http://schemas.microsoft.com/office/drawing/2014/main" id="{764FDF07-01D7-4A99-BE01-7DC19FA66837}"/>
                </a:ext>
              </a:extLst>
            </p:cNvPr>
            <p:cNvSpPr/>
            <p:nvPr/>
          </p:nvSpPr>
          <p:spPr bwMode="auto">
            <a:xfrm>
              <a:off x="7762994" y="2388601"/>
              <a:ext cx="3200400" cy="914400"/>
            </a:xfrm>
            <a:prstGeom prst="rect">
              <a:avLst/>
            </a:prstGeom>
            <a:solidFill>
              <a:schemeClr val="bg1">
                <a:lumMod val="9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9" name="Rectangle: Rounded Corners 61">
              <a:extLst>
                <a:ext uri="{FF2B5EF4-FFF2-40B4-BE49-F238E27FC236}">
                  <a16:creationId xmlns:a16="http://schemas.microsoft.com/office/drawing/2014/main" id="{45FB7EFC-EDF8-4D4F-8141-B4332AE36148}"/>
                </a:ext>
              </a:extLst>
            </p:cNvPr>
            <p:cNvSpPr/>
            <p:nvPr/>
          </p:nvSpPr>
          <p:spPr>
            <a:xfrm>
              <a:off x="8167324" y="2594156"/>
              <a:ext cx="2970242" cy="523341"/>
            </a:xfrm>
            <a:prstGeom prst="roundRect">
              <a:avLst>
                <a:gd name="adj" fmla="val 1081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solidFill>
                    <a:schemeClr val="tx1">
                      <a:lumMod val="75000"/>
                      <a:lumOff val="25000"/>
                    </a:schemeClr>
                  </a:solidFill>
                  <a:latin typeface="Segoe UI" panose="020B0502040204020203" pitchFamily="34" charset="0"/>
                  <a:cs typeface="Segoe UI" panose="020B0502040204020203" pitchFamily="34" charset="0"/>
                </a:rPr>
                <a:t>STATIC CONTENT</a:t>
              </a:r>
            </a:p>
            <a:p>
              <a:r>
                <a:rPr lang="en-US" sz="2000">
                  <a:solidFill>
                    <a:schemeClr val="tx1">
                      <a:lumMod val="75000"/>
                      <a:lumOff val="25000"/>
                    </a:schemeClr>
                  </a:solidFill>
                  <a:latin typeface="Segoe UI" panose="020B0502040204020203" pitchFamily="34" charset="0"/>
                  <a:cs typeface="Segoe UI" panose="020B0502040204020203" pitchFamily="34" charset="0"/>
                </a:rPr>
                <a:t>HTML/JavaScript/CSS</a:t>
              </a:r>
            </a:p>
          </p:txBody>
        </p:sp>
        <p:pic>
          <p:nvPicPr>
            <p:cNvPr id="69" name="Picture 68" descr="A close up of a logo&#10;&#10;Description automatically generated">
              <a:extLst>
                <a:ext uri="{FF2B5EF4-FFF2-40B4-BE49-F238E27FC236}">
                  <a16:creationId xmlns:a16="http://schemas.microsoft.com/office/drawing/2014/main" id="{8F6A65F3-B9B0-4AF7-8A56-578E35B2764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961584" y="2708641"/>
              <a:ext cx="205740" cy="274320"/>
            </a:xfrm>
            <a:prstGeom prst="rect">
              <a:avLst/>
            </a:prstGeom>
          </p:spPr>
        </p:pic>
      </p:grpSp>
      <p:grpSp>
        <p:nvGrpSpPr>
          <p:cNvPr id="16" name="Group 15">
            <a:extLst>
              <a:ext uri="{FF2B5EF4-FFF2-40B4-BE49-F238E27FC236}">
                <a16:creationId xmlns:a16="http://schemas.microsoft.com/office/drawing/2014/main" id="{DB9EF004-3579-CA4C-A2DA-59FECADEE16B}"/>
              </a:ext>
            </a:extLst>
          </p:cNvPr>
          <p:cNvGrpSpPr/>
          <p:nvPr/>
        </p:nvGrpSpPr>
        <p:grpSpPr>
          <a:xfrm>
            <a:off x="11532720" y="2019761"/>
            <a:ext cx="597217" cy="2615589"/>
            <a:chOff x="12389914" y="2019761"/>
            <a:chExt cx="597217" cy="2615589"/>
          </a:xfrm>
        </p:grpSpPr>
        <p:pic>
          <p:nvPicPr>
            <p:cNvPr id="4" name="Picture 3" descr="A close up of a logo&#10;&#10;Description automatically generated">
              <a:extLst>
                <a:ext uri="{FF2B5EF4-FFF2-40B4-BE49-F238E27FC236}">
                  <a16:creationId xmlns:a16="http://schemas.microsoft.com/office/drawing/2014/main" id="{E79D8AD6-1B74-4031-B825-4D76B94B754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89914" y="4157357"/>
              <a:ext cx="597217" cy="477993"/>
            </a:xfrm>
            <a:prstGeom prst="rect">
              <a:avLst/>
            </a:prstGeom>
          </p:spPr>
        </p:pic>
        <p:pic>
          <p:nvPicPr>
            <p:cNvPr id="48" name="Picture 47" descr="A close up of a logo&#10;&#10;Description automatically generated">
              <a:extLst>
                <a:ext uri="{FF2B5EF4-FFF2-40B4-BE49-F238E27FC236}">
                  <a16:creationId xmlns:a16="http://schemas.microsoft.com/office/drawing/2014/main" id="{BC4115D0-F22B-A245-BFC5-15F23351071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89914" y="3088559"/>
              <a:ext cx="597217" cy="477993"/>
            </a:xfrm>
            <a:prstGeom prst="rect">
              <a:avLst/>
            </a:prstGeom>
          </p:spPr>
        </p:pic>
        <p:pic>
          <p:nvPicPr>
            <p:cNvPr id="50" name="Picture 49" descr="A close up of a logo&#10;&#10;Description automatically generated">
              <a:extLst>
                <a:ext uri="{FF2B5EF4-FFF2-40B4-BE49-F238E27FC236}">
                  <a16:creationId xmlns:a16="http://schemas.microsoft.com/office/drawing/2014/main" id="{E8C347BC-E275-594A-B046-6049E0D1C7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2389914" y="2019761"/>
              <a:ext cx="597217" cy="477993"/>
            </a:xfrm>
            <a:prstGeom prst="rect">
              <a:avLst/>
            </a:prstGeom>
          </p:spPr>
        </p:pic>
      </p:grpSp>
      <p:pic>
        <p:nvPicPr>
          <p:cNvPr id="46" name="Picture 45" descr="A picture containing drawing&#10;&#10;Description automatically generated">
            <a:extLst>
              <a:ext uri="{FF2B5EF4-FFF2-40B4-BE49-F238E27FC236}">
                <a16:creationId xmlns:a16="http://schemas.microsoft.com/office/drawing/2014/main" id="{57C42FDE-820A-7B4B-BA53-1B16F75D86FA}"/>
              </a:ext>
            </a:extLst>
          </p:cNvPr>
          <p:cNvPicPr>
            <a:picLocks noChangeAspect="1"/>
          </p:cNvPicPr>
          <p:nvPr/>
        </p:nvPicPr>
        <p:blipFill>
          <a:blip r:embed="rId15"/>
          <a:stretch>
            <a:fillRect/>
          </a:stretch>
        </p:blipFill>
        <p:spPr>
          <a:xfrm>
            <a:off x="8809734" y="339214"/>
            <a:ext cx="1106919" cy="893837"/>
          </a:xfrm>
          <a:prstGeom prst="rect">
            <a:avLst/>
          </a:prstGeom>
        </p:spPr>
      </p:pic>
    </p:spTree>
    <p:custDataLst>
      <p:tags r:id="rId1"/>
    </p:custDataLst>
    <p:extLst>
      <p:ext uri="{BB962C8B-B14F-4D97-AF65-F5344CB8AC3E}">
        <p14:creationId xmlns:p14="http://schemas.microsoft.com/office/powerpoint/2010/main" val="30846392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wipe(left)">
                                      <p:cBhvr>
                                        <p:cTn id="17" dur="2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1+#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C0BD-D276-BA40-AE17-CBACA547C936}"/>
              </a:ext>
            </a:extLst>
          </p:cNvPr>
          <p:cNvSpPr>
            <a:spLocks noGrp="1"/>
          </p:cNvSpPr>
          <p:nvPr>
            <p:ph type="title"/>
          </p:nvPr>
        </p:nvSpPr>
        <p:spPr/>
        <p:txBody>
          <a:bodyPr/>
          <a:lstStyle/>
          <a:p>
            <a:r>
              <a:rPr lang="en-US"/>
              <a:t>Publishing Your App</a:t>
            </a:r>
          </a:p>
        </p:txBody>
      </p:sp>
      <p:sp>
        <p:nvSpPr>
          <p:cNvPr id="4" name="Text Placeholder 3">
            <a:extLst>
              <a:ext uri="{FF2B5EF4-FFF2-40B4-BE49-F238E27FC236}">
                <a16:creationId xmlns:a16="http://schemas.microsoft.com/office/drawing/2014/main" id="{83A62461-A446-EF43-8DBB-7AF8EF6C7281}"/>
              </a:ext>
            </a:extLst>
          </p:cNvPr>
          <p:cNvSpPr>
            <a:spLocks noGrp="1"/>
          </p:cNvSpPr>
          <p:nvPr>
            <p:ph type="body" sz="quarter" idx="15"/>
          </p:nvPr>
        </p:nvSpPr>
        <p:spPr/>
        <p:txBody>
          <a:bodyPr/>
          <a:lstStyle/>
          <a:p>
            <a:r>
              <a:rPr lang="en-US"/>
              <a:t>Static assets are globally distributed</a:t>
            </a:r>
          </a:p>
        </p:txBody>
      </p:sp>
      <p:pic>
        <p:nvPicPr>
          <p:cNvPr id="15" name="Content Placeholder 14">
            <a:extLst>
              <a:ext uri="{FF2B5EF4-FFF2-40B4-BE49-F238E27FC236}">
                <a16:creationId xmlns:a16="http://schemas.microsoft.com/office/drawing/2014/main" id="{9E9633EE-9F74-FB4B-8EA5-984E63C6496B}"/>
              </a:ext>
            </a:extLst>
          </p:cNvPr>
          <p:cNvPicPr>
            <a:picLocks noGrp="1" noChangeAspect="1"/>
          </p:cNvPicPr>
          <p:nvPr>
            <p:ph sz="quarter" idx="16"/>
          </p:nvPr>
        </p:nvPicPr>
        <p:blipFill>
          <a:blip r:embed="rId4"/>
          <a:stretch>
            <a:fillRect/>
          </a:stretch>
        </p:blipFill>
        <p:spPr>
          <a:xfrm>
            <a:off x="741362" y="3409950"/>
            <a:ext cx="858838" cy="858838"/>
          </a:xfrm>
          <a:prstGeom prst="rect">
            <a:avLst/>
          </a:prstGeom>
        </p:spPr>
      </p:pic>
      <p:sp>
        <p:nvSpPr>
          <p:cNvPr id="6" name="Text Placeholder 5">
            <a:extLst>
              <a:ext uri="{FF2B5EF4-FFF2-40B4-BE49-F238E27FC236}">
                <a16:creationId xmlns:a16="http://schemas.microsoft.com/office/drawing/2014/main" id="{4F0C78BF-964A-E442-A14B-E33D55E50377}"/>
              </a:ext>
            </a:extLst>
          </p:cNvPr>
          <p:cNvSpPr>
            <a:spLocks noGrp="1"/>
          </p:cNvSpPr>
          <p:nvPr>
            <p:ph type="body" sz="quarter" idx="17"/>
          </p:nvPr>
        </p:nvSpPr>
        <p:spPr/>
        <p:txBody>
          <a:bodyPr/>
          <a:lstStyle/>
          <a:p>
            <a:r>
              <a:rPr lang="en-US"/>
              <a:t>Automated builds with GitHub Actions</a:t>
            </a:r>
          </a:p>
        </p:txBody>
      </p:sp>
      <p:sp>
        <p:nvSpPr>
          <p:cNvPr id="8" name="Text Placeholder 7">
            <a:extLst>
              <a:ext uri="{FF2B5EF4-FFF2-40B4-BE49-F238E27FC236}">
                <a16:creationId xmlns:a16="http://schemas.microsoft.com/office/drawing/2014/main" id="{010AF6D0-A961-B041-8C86-DCE4D5EE9537}"/>
              </a:ext>
            </a:extLst>
          </p:cNvPr>
          <p:cNvSpPr>
            <a:spLocks noGrp="1"/>
          </p:cNvSpPr>
          <p:nvPr>
            <p:ph type="body" sz="quarter" idx="19"/>
          </p:nvPr>
        </p:nvSpPr>
        <p:spPr/>
        <p:txBody>
          <a:bodyPr/>
          <a:lstStyle/>
          <a:p>
            <a:r>
              <a:rPr lang="en-US"/>
              <a:t>Free SSL certifications for your custom domains</a:t>
            </a:r>
          </a:p>
        </p:txBody>
      </p:sp>
      <p:pic>
        <p:nvPicPr>
          <p:cNvPr id="33" name="Content Placeholder 32">
            <a:extLst>
              <a:ext uri="{FF2B5EF4-FFF2-40B4-BE49-F238E27FC236}">
                <a16:creationId xmlns:a16="http://schemas.microsoft.com/office/drawing/2014/main" id="{6A518590-5BB6-9A42-BACD-DBD7E8C81E3E}"/>
              </a:ext>
            </a:extLst>
          </p:cNvPr>
          <p:cNvPicPr>
            <a:picLocks noGrp="1" noChangeAspect="1"/>
          </p:cNvPicPr>
          <p:nvPr>
            <p:ph sz="quarter" idx="12"/>
          </p:nvPr>
        </p:nvPicPr>
        <p:blipFill>
          <a:blip r:embed="rId5"/>
          <a:stretch>
            <a:fillRect/>
          </a:stretch>
        </p:blipFill>
        <p:spPr>
          <a:xfrm>
            <a:off x="717550" y="2027087"/>
            <a:ext cx="882650" cy="767064"/>
          </a:xfrm>
          <a:prstGeom prst="rect">
            <a:avLst/>
          </a:prstGeom>
        </p:spPr>
      </p:pic>
      <p:pic>
        <p:nvPicPr>
          <p:cNvPr id="40" name="Content Placeholder 39">
            <a:extLst>
              <a:ext uri="{FF2B5EF4-FFF2-40B4-BE49-F238E27FC236}">
                <a16:creationId xmlns:a16="http://schemas.microsoft.com/office/drawing/2014/main" id="{B13F8491-7DC6-F24E-8B49-5C851A713FCA}"/>
              </a:ext>
            </a:extLst>
          </p:cNvPr>
          <p:cNvPicPr>
            <a:picLocks noGrp="1" noChangeAspect="1"/>
          </p:cNvPicPr>
          <p:nvPr>
            <p:ph sz="quarter" idx="18"/>
          </p:nvPr>
        </p:nvPicPr>
        <p:blipFill>
          <a:blip r:embed="rId6"/>
          <a:stretch>
            <a:fillRect/>
          </a:stretch>
        </p:blipFill>
        <p:spPr>
          <a:xfrm>
            <a:off x="765175" y="4944269"/>
            <a:ext cx="787400" cy="647700"/>
          </a:xfrm>
          <a:prstGeom prst="rect">
            <a:avLst/>
          </a:prstGeom>
        </p:spPr>
      </p:pic>
    </p:spTree>
    <p:custDataLst>
      <p:tags r:id="rId1"/>
    </p:custDataLst>
    <p:extLst>
      <p:ext uri="{BB962C8B-B14F-4D97-AF65-F5344CB8AC3E}">
        <p14:creationId xmlns:p14="http://schemas.microsoft.com/office/powerpoint/2010/main" val="3469840588"/>
      </p:ext>
    </p:extLst>
  </p:cSld>
  <p:clrMapOvr>
    <a:masterClrMapping/>
  </p:clrMapOvr>
  <p:transition spd="slow">
    <p:push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681103"/>
            <a:ext cx="9144000" cy="1495794"/>
          </a:xfrm>
        </p:spPr>
        <p:txBody>
          <a:bodyPr/>
          <a:lstStyle/>
          <a:p>
            <a:r>
              <a:rPr lang="en-US"/>
              <a:t>Demo</a:t>
            </a:r>
            <a:br>
              <a:rPr lang="en-US"/>
            </a:br>
            <a:br>
              <a:rPr lang="en-US"/>
            </a:br>
            <a:r>
              <a:rPr lang="en-US"/>
              <a:t>Publishing Your App</a:t>
            </a:r>
          </a:p>
        </p:txBody>
      </p:sp>
      <p:pic>
        <p:nvPicPr>
          <p:cNvPr id="4" name="Picture 3" descr="A picture containing drawing&#10;&#10;Description automatically generated">
            <a:extLst>
              <a:ext uri="{FF2B5EF4-FFF2-40B4-BE49-F238E27FC236}">
                <a16:creationId xmlns:a16="http://schemas.microsoft.com/office/drawing/2014/main" id="{4CD97DCF-B05A-8646-9885-C58CA2689E8A}"/>
              </a:ext>
            </a:extLst>
          </p:cNvPr>
          <p:cNvPicPr>
            <a:picLocks noChangeAspect="1"/>
          </p:cNvPicPr>
          <p:nvPr/>
        </p:nvPicPr>
        <p:blipFill>
          <a:blip r:embed="rId3"/>
          <a:stretch>
            <a:fillRect/>
          </a:stretch>
        </p:blipFill>
        <p:spPr>
          <a:xfrm>
            <a:off x="6525260" y="1377950"/>
            <a:ext cx="5080000" cy="4102100"/>
          </a:xfrm>
          <a:prstGeom prst="rect">
            <a:avLst/>
          </a:prstGeom>
        </p:spPr>
      </p:pic>
    </p:spTree>
    <p:extLst>
      <p:ext uri="{BB962C8B-B14F-4D97-AF65-F5344CB8AC3E}">
        <p14:creationId xmlns:p14="http://schemas.microsoft.com/office/powerpoint/2010/main" val="29281483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C0BD-D276-BA40-AE17-CBACA547C936}"/>
              </a:ext>
            </a:extLst>
          </p:cNvPr>
          <p:cNvSpPr>
            <a:spLocks noGrp="1"/>
          </p:cNvSpPr>
          <p:nvPr>
            <p:ph type="title"/>
          </p:nvPr>
        </p:nvSpPr>
        <p:spPr/>
        <p:txBody>
          <a:bodyPr/>
          <a:lstStyle/>
          <a:p>
            <a:r>
              <a:rPr lang="en-US"/>
              <a:t>Publishing Your API</a:t>
            </a:r>
          </a:p>
        </p:txBody>
      </p:sp>
      <p:pic>
        <p:nvPicPr>
          <p:cNvPr id="9" name="Content Placeholder 8" descr="A close up of text on a black background&#10;&#10;Description automatically generated">
            <a:extLst>
              <a:ext uri="{FF2B5EF4-FFF2-40B4-BE49-F238E27FC236}">
                <a16:creationId xmlns:a16="http://schemas.microsoft.com/office/drawing/2014/main" id="{9B02E84D-EF61-5E42-8D31-EFB6B9B76CAF}"/>
              </a:ext>
            </a:extLst>
          </p:cNvPr>
          <p:cNvPicPr>
            <a:picLocks noGrp="1" noChangeAspect="1"/>
          </p:cNvPicPr>
          <p:nvPr>
            <p:ph sz="quarter" idx="12"/>
          </p:nvPr>
        </p:nvPicPr>
        <p:blipFill>
          <a:blip r:embed="rId4">
            <a:extLst>
              <a:ext uri="{28A0092B-C50C-407E-A947-70E740481C1C}">
                <a14:useLocalDpi xmlns:a14="http://schemas.microsoft.com/office/drawing/2010/main" val="0"/>
              </a:ext>
            </a:extLst>
          </a:blip>
          <a:stretch>
            <a:fillRect/>
          </a:stretch>
        </p:blipFill>
        <p:spPr>
          <a:xfrm>
            <a:off x="811436" y="1981200"/>
            <a:ext cx="694878" cy="858838"/>
          </a:xfrm>
          <a:prstGeom prst="rect">
            <a:avLst/>
          </a:prstGeom>
        </p:spPr>
      </p:pic>
      <p:sp>
        <p:nvSpPr>
          <p:cNvPr id="4" name="Text Placeholder 3">
            <a:extLst>
              <a:ext uri="{FF2B5EF4-FFF2-40B4-BE49-F238E27FC236}">
                <a16:creationId xmlns:a16="http://schemas.microsoft.com/office/drawing/2014/main" id="{83A62461-A446-EF43-8DBB-7AF8EF6C7281}"/>
              </a:ext>
            </a:extLst>
          </p:cNvPr>
          <p:cNvSpPr>
            <a:spLocks noGrp="1"/>
          </p:cNvSpPr>
          <p:nvPr>
            <p:ph type="body" sz="quarter" idx="15"/>
          </p:nvPr>
        </p:nvSpPr>
        <p:spPr/>
        <p:txBody>
          <a:bodyPr/>
          <a:lstStyle/>
          <a:p>
            <a:r>
              <a:rPr lang="en-US"/>
              <a:t>Staging/Preview URLs</a:t>
            </a:r>
          </a:p>
        </p:txBody>
      </p:sp>
      <p:pic>
        <p:nvPicPr>
          <p:cNvPr id="10" name="Content Placeholder 9">
            <a:extLst>
              <a:ext uri="{FF2B5EF4-FFF2-40B4-BE49-F238E27FC236}">
                <a16:creationId xmlns:a16="http://schemas.microsoft.com/office/drawing/2014/main" id="{09C1C693-2B19-0143-84CA-47C27621883F}"/>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81008" y="3320055"/>
            <a:ext cx="955731" cy="955731"/>
          </a:xfrm>
          <a:prstGeom prst="rect">
            <a:avLst/>
          </a:prstGeom>
        </p:spPr>
      </p:pic>
      <p:sp>
        <p:nvSpPr>
          <p:cNvPr id="6" name="Text Placeholder 5">
            <a:extLst>
              <a:ext uri="{FF2B5EF4-FFF2-40B4-BE49-F238E27FC236}">
                <a16:creationId xmlns:a16="http://schemas.microsoft.com/office/drawing/2014/main" id="{4F0C78BF-964A-E442-A14B-E33D55E50377}"/>
              </a:ext>
            </a:extLst>
          </p:cNvPr>
          <p:cNvSpPr>
            <a:spLocks noGrp="1"/>
          </p:cNvSpPr>
          <p:nvPr>
            <p:ph type="body" sz="quarter" idx="17"/>
          </p:nvPr>
        </p:nvSpPr>
        <p:spPr>
          <a:xfrm>
            <a:off x="2221399" y="3587518"/>
            <a:ext cx="10240205" cy="542823"/>
          </a:xfrm>
        </p:spPr>
        <p:txBody>
          <a:bodyPr/>
          <a:lstStyle/>
          <a:p>
            <a:r>
              <a:rPr lang="en-US"/>
              <a:t>Built-in support for API’s powered by Azure Functions</a:t>
            </a:r>
          </a:p>
        </p:txBody>
      </p:sp>
      <p:sp>
        <p:nvSpPr>
          <p:cNvPr id="8" name="Text Placeholder 7">
            <a:extLst>
              <a:ext uri="{FF2B5EF4-FFF2-40B4-BE49-F238E27FC236}">
                <a16:creationId xmlns:a16="http://schemas.microsoft.com/office/drawing/2014/main" id="{010AF6D0-A961-B041-8C86-DCE4D5EE9537}"/>
              </a:ext>
            </a:extLst>
          </p:cNvPr>
          <p:cNvSpPr>
            <a:spLocks noGrp="1"/>
          </p:cNvSpPr>
          <p:nvPr>
            <p:ph type="body" sz="quarter" idx="19"/>
          </p:nvPr>
        </p:nvSpPr>
        <p:spPr/>
        <p:txBody>
          <a:bodyPr/>
          <a:lstStyle/>
          <a:p>
            <a:r>
              <a:rPr lang="en-US"/>
              <a:t>Automated CI/CD with GitHub Actions workflow</a:t>
            </a:r>
          </a:p>
        </p:txBody>
      </p:sp>
      <p:pic>
        <p:nvPicPr>
          <p:cNvPr id="17" name="Content Placeholder 16">
            <a:extLst>
              <a:ext uri="{FF2B5EF4-FFF2-40B4-BE49-F238E27FC236}">
                <a16:creationId xmlns:a16="http://schemas.microsoft.com/office/drawing/2014/main" id="{B1106EAF-1F16-8D47-A8B6-1F3593308B88}"/>
              </a:ext>
            </a:extLst>
          </p:cNvPr>
          <p:cNvPicPr>
            <a:picLocks noGrp="1" noChangeAspect="1"/>
          </p:cNvPicPr>
          <p:nvPr>
            <p:ph sz="quarter" idx="18"/>
          </p:nvPr>
        </p:nvPicPr>
        <p:blipFill>
          <a:blip r:embed="rId7"/>
          <a:stretch>
            <a:fillRect/>
          </a:stretch>
        </p:blipFill>
        <p:spPr>
          <a:xfrm>
            <a:off x="725498" y="4838700"/>
            <a:ext cx="866753" cy="858838"/>
          </a:xfrm>
          <a:prstGeom prst="rect">
            <a:avLst/>
          </a:prstGeom>
        </p:spPr>
      </p:pic>
      <p:sp>
        <p:nvSpPr>
          <p:cNvPr id="11" name="Content Placeholder 5">
            <a:extLst>
              <a:ext uri="{FF2B5EF4-FFF2-40B4-BE49-F238E27FC236}">
                <a16:creationId xmlns:a16="http://schemas.microsoft.com/office/drawing/2014/main" id="{E93CA7F9-897B-F044-A9F7-82AFCBAAF0A1}"/>
              </a:ext>
            </a:extLst>
          </p:cNvPr>
          <p:cNvSpPr txBox="1">
            <a:spLocks/>
          </p:cNvSpPr>
          <p:nvPr/>
        </p:nvSpPr>
        <p:spPr>
          <a:xfrm>
            <a:off x="7228114" y="931033"/>
            <a:ext cx="4910881" cy="1031344"/>
          </a:xfrm>
          <a:prstGeom prst="rect">
            <a:avLst/>
          </a:prstGeom>
          <a:solidFill>
            <a:schemeClr val="accent1"/>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2" name="Content Placeholder 5">
            <a:extLst>
              <a:ext uri="{FF2B5EF4-FFF2-40B4-BE49-F238E27FC236}">
                <a16:creationId xmlns:a16="http://schemas.microsoft.com/office/drawing/2014/main" id="{5A7FB64F-B191-504A-8036-EA0AE06FC6DB}"/>
              </a:ext>
            </a:extLst>
          </p:cNvPr>
          <p:cNvSpPr txBox="1">
            <a:spLocks/>
          </p:cNvSpPr>
          <p:nvPr/>
        </p:nvSpPr>
        <p:spPr>
          <a:xfrm>
            <a:off x="7465277" y="931033"/>
            <a:ext cx="4726723" cy="1031344"/>
          </a:xfrm>
          <a:prstGeom prst="rect">
            <a:avLst/>
          </a:prstGeom>
          <a:solidFill>
            <a:schemeClr val="bg2"/>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endParaRPr lang="en-US" sz="1900">
              <a:latin typeface="+mj-lt"/>
              <a:ea typeface="Gotham-Book" charset="0"/>
              <a:cs typeface="Gotham-Book" charset="0"/>
            </a:endParaRPr>
          </a:p>
        </p:txBody>
      </p:sp>
      <p:sp>
        <p:nvSpPr>
          <p:cNvPr id="13" name="Content Placeholder 5">
            <a:extLst>
              <a:ext uri="{FF2B5EF4-FFF2-40B4-BE49-F238E27FC236}">
                <a16:creationId xmlns:a16="http://schemas.microsoft.com/office/drawing/2014/main" id="{6E26DF17-BAD2-8141-AA45-2F5D3486E32C}"/>
              </a:ext>
            </a:extLst>
          </p:cNvPr>
          <p:cNvSpPr txBox="1">
            <a:spLocks/>
          </p:cNvSpPr>
          <p:nvPr/>
        </p:nvSpPr>
        <p:spPr>
          <a:xfrm>
            <a:off x="7465277" y="931033"/>
            <a:ext cx="4726723" cy="1031344"/>
          </a:xfrm>
          <a:prstGeom prst="rect">
            <a:avLst/>
          </a:prstGeom>
          <a:solidFill>
            <a:schemeClr val="tx2"/>
          </a:solidFill>
        </p:spPr>
        <p:txBody>
          <a:bodyPr vert="horz" lIns="182880" tIns="182880" rIns="182880" bIns="182880" rtlCol="0" anchor="ctr">
            <a:noAutofit/>
          </a:bodyPr>
          <a:lstStyle>
            <a:lvl1pPr marL="0" indent="0" algn="l" defTabSz="586003" rtl="0" eaLnBrk="1" latinLnBrk="0" hangingPunct="1">
              <a:lnSpc>
                <a:spcPct val="100000"/>
              </a:lnSpc>
              <a:spcBef>
                <a:spcPts val="1800"/>
              </a:spcBef>
              <a:buClrTx/>
              <a:buSzPct val="75000"/>
              <a:buFont typeface="Myriad Pro" panose="020B0503030403020204" pitchFamily="34" charset="0"/>
              <a:buNone/>
              <a:defRPr sz="2400" b="0" i="0" kern="1200" baseline="0">
                <a:solidFill>
                  <a:schemeClr val="bg1"/>
                </a:solidFill>
                <a:latin typeface="Roboto Mono" pitchFamily="2" charset="0"/>
                <a:ea typeface="Roboto Mono" pitchFamily="2" charset="0"/>
                <a:cs typeface="Consolas" panose="020B0609020204030204" pitchFamily="49" charset="0"/>
              </a:defRPr>
            </a:lvl1pPr>
            <a:lvl2pPr marL="297073"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2pPr>
            <a:lvl3pPr marL="596174" indent="0" algn="l" defTabSz="586003" rtl="0" eaLnBrk="1" latinLnBrk="0" hangingPunct="1">
              <a:lnSpc>
                <a:spcPct val="100000"/>
              </a:lnSpc>
              <a:spcBef>
                <a:spcPts val="600"/>
              </a:spcBef>
              <a:buClrTx/>
              <a:buSzPct val="75000"/>
              <a:buFont typeface="Lucida Grande"/>
              <a:buNone/>
              <a:defRPr sz="2400" b="0" i="0" kern="1200">
                <a:solidFill>
                  <a:schemeClr val="bg1"/>
                </a:solidFill>
                <a:latin typeface="Consolas" panose="020B0609020204030204" pitchFamily="49" charset="0"/>
                <a:ea typeface="Gotham Book" panose="02000604040000020004" pitchFamily="50" charset="0"/>
                <a:cs typeface="Consolas" panose="020B0609020204030204" pitchFamily="49" charset="0"/>
              </a:defRPr>
            </a:lvl3pPr>
            <a:lvl4pPr marL="883075" indent="0" algn="l" defTabSz="586003" rtl="0" eaLnBrk="1" latinLnBrk="0" hangingPunct="1">
              <a:lnSpc>
                <a:spcPct val="100000"/>
              </a:lnSpc>
              <a:spcBef>
                <a:spcPts val="600"/>
              </a:spcBef>
              <a:buClrTx/>
              <a:buSzPct val="75000"/>
              <a:buFont typeface="Wingdings" panose="05000000000000000000" pitchFamily="2" charset="2"/>
              <a:buNone/>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4pPr>
            <a:lvl5pPr marL="1096720" indent="0" algn="l" defTabSz="586003" rtl="0" eaLnBrk="1" latinLnBrk="0" hangingPunct="1">
              <a:lnSpc>
                <a:spcPct val="100000"/>
              </a:lnSpc>
              <a:spcBef>
                <a:spcPts val="600"/>
              </a:spcBef>
              <a:buClrTx/>
              <a:buSzPct val="75000"/>
              <a:buFont typeface="Myriad Pro Light" panose="020B0403030403020204" pitchFamily="34" charset="0"/>
              <a:buNone/>
              <a:tabLst/>
              <a:defRPr sz="2400" b="0" i="0" kern="1200" baseline="0">
                <a:solidFill>
                  <a:schemeClr val="bg1"/>
                </a:solidFill>
                <a:latin typeface="Consolas" panose="020B0609020204030204" pitchFamily="49" charset="0"/>
                <a:ea typeface="Gotham Book" panose="02000604040000020004" pitchFamily="50" charset="0"/>
                <a:cs typeface="Consolas" panose="020B0609020204030204" pitchFamily="49" charset="0"/>
              </a:defRPr>
            </a:lvl5pPr>
            <a:lvl6pPr marL="1719263" indent="-292100" algn="l" defTabSz="586003" rtl="0" eaLnBrk="1" latinLnBrk="0" hangingPunct="1">
              <a:spcBef>
                <a:spcPts val="448"/>
              </a:spcBef>
              <a:buClr>
                <a:schemeClr val="tx1"/>
              </a:buClr>
              <a:buSzPct val="70000"/>
              <a:buFont typeface="Montserrat"/>
              <a:buChar char=" "/>
              <a:defRPr lang="en-US" sz="2400" b="0" i="0" kern="1200" baseline="0" dirty="0" smtClean="0">
                <a:solidFill>
                  <a:srgbClr val="404040"/>
                </a:solidFill>
                <a:effectLst/>
                <a:latin typeface="Gotham Book" panose="02000604040000020004" pitchFamily="50" charset="0"/>
                <a:ea typeface="+mn-ea"/>
                <a:cs typeface="Arial"/>
              </a:defRPr>
            </a:lvl6pPr>
            <a:lvl7pPr marL="2003425" indent="-28892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7pPr>
            <a:lvl8pPr marL="2286000" indent="-282575" algn="l" defTabSz="586003" rtl="0" eaLnBrk="1" latinLnBrk="0" hangingPunct="1">
              <a:spcBef>
                <a:spcPct val="20000"/>
              </a:spcBef>
              <a:buSzPct val="70000"/>
              <a:buFont typeface="Montserrat"/>
              <a:buChar char=" "/>
              <a:defRPr lang="en-US" sz="2400" kern="1200" dirty="0" smtClean="0">
                <a:solidFill>
                  <a:srgbClr val="404040"/>
                </a:solidFill>
                <a:effectLst/>
                <a:latin typeface="Gotham Book" panose="02000604040000020004" pitchFamily="50" charset="0"/>
                <a:ea typeface="+mn-ea"/>
                <a:cs typeface="+mn-cs"/>
              </a:defRPr>
            </a:lvl8pPr>
            <a:lvl9pPr marL="2571750" indent="-285750" algn="l" defTabSz="586003" rtl="0" eaLnBrk="1" latinLnBrk="0" hangingPunct="1">
              <a:spcBef>
                <a:spcPct val="20000"/>
              </a:spcBef>
              <a:buSzPct val="70000"/>
              <a:buFont typeface="Montserrat"/>
              <a:buChar char=" "/>
              <a:defRPr lang="en-US" sz="2400" kern="1200" baseline="0" dirty="0" smtClean="0">
                <a:solidFill>
                  <a:srgbClr val="404040"/>
                </a:solidFill>
                <a:effectLst/>
                <a:latin typeface="Gotham Book" panose="02000604040000020004" pitchFamily="50" charset="0"/>
                <a:ea typeface="+mn-ea"/>
                <a:cs typeface="+mn-cs"/>
              </a:defRPr>
            </a:lvl9pPr>
          </a:lstStyle>
          <a:p>
            <a:pPr>
              <a:spcBef>
                <a:spcPts val="600"/>
              </a:spcBef>
            </a:pPr>
            <a:r>
              <a:rPr lang="en-US" sz="2000" b="1">
                <a:latin typeface="+mj-lt"/>
              </a:rPr>
              <a:t>And we’ll add that fallback route!</a:t>
            </a:r>
            <a:endParaRPr lang="en-US" sz="2000">
              <a:latin typeface="+mj-lt"/>
            </a:endParaRPr>
          </a:p>
        </p:txBody>
      </p:sp>
    </p:spTree>
    <p:custDataLst>
      <p:tags r:id="rId1"/>
    </p:custDataLst>
    <p:extLst>
      <p:ext uri="{BB962C8B-B14F-4D97-AF65-F5344CB8AC3E}">
        <p14:creationId xmlns:p14="http://schemas.microsoft.com/office/powerpoint/2010/main" val="20997063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5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00" fill="hold"/>
                                        <p:tgtEl>
                                          <p:spTgt spid="12"/>
                                        </p:tgtEl>
                                        <p:attrNameLst>
                                          <p:attrName>ppt_x</p:attrName>
                                        </p:attrNameLst>
                                      </p:cBhvr>
                                      <p:tavLst>
                                        <p:tav tm="0">
                                          <p:val>
                                            <p:strVal val="1+#ppt_w/2"/>
                                          </p:val>
                                        </p:tav>
                                        <p:tav tm="100000">
                                          <p:val>
                                            <p:strVal val="#ppt_x"/>
                                          </p:val>
                                        </p:tav>
                                      </p:tavLst>
                                    </p:anim>
                                    <p:anim calcmode="lin" valueType="num">
                                      <p:cBhvr additive="base">
                                        <p:cTn id="8" dur="7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par>
                          <p:cTn id="13" fill="hold">
                            <p:stCondLst>
                              <p:cond delay="7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681103"/>
            <a:ext cx="9144000" cy="1495794"/>
          </a:xfrm>
        </p:spPr>
        <p:txBody>
          <a:bodyPr/>
          <a:lstStyle/>
          <a:p>
            <a:r>
              <a:rPr lang="en-US"/>
              <a:t>Demo</a:t>
            </a:r>
            <a:br>
              <a:rPr lang="en-US"/>
            </a:br>
            <a:br>
              <a:rPr lang="en-US"/>
            </a:br>
            <a:r>
              <a:rPr lang="en-US"/>
              <a:t>Publishing Your API</a:t>
            </a:r>
          </a:p>
        </p:txBody>
      </p:sp>
      <p:pic>
        <p:nvPicPr>
          <p:cNvPr id="4" name="Picture 3" descr="A picture containing drawing&#10;&#10;Description automatically generated">
            <a:extLst>
              <a:ext uri="{FF2B5EF4-FFF2-40B4-BE49-F238E27FC236}">
                <a16:creationId xmlns:a16="http://schemas.microsoft.com/office/drawing/2014/main" id="{4CD97DCF-B05A-8646-9885-C58CA2689E8A}"/>
              </a:ext>
            </a:extLst>
          </p:cNvPr>
          <p:cNvPicPr>
            <a:picLocks noChangeAspect="1"/>
          </p:cNvPicPr>
          <p:nvPr/>
        </p:nvPicPr>
        <p:blipFill>
          <a:blip r:embed="rId3"/>
          <a:stretch>
            <a:fillRect/>
          </a:stretch>
        </p:blipFill>
        <p:spPr>
          <a:xfrm>
            <a:off x="6525260" y="1377950"/>
            <a:ext cx="5080000" cy="4102100"/>
          </a:xfrm>
          <a:prstGeom prst="rect">
            <a:avLst/>
          </a:prstGeom>
        </p:spPr>
      </p:pic>
    </p:spTree>
    <p:extLst>
      <p:ext uri="{BB962C8B-B14F-4D97-AF65-F5344CB8AC3E}">
        <p14:creationId xmlns:p14="http://schemas.microsoft.com/office/powerpoint/2010/main" val="185404858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C0BD-D276-BA40-AE17-CBACA547C936}"/>
              </a:ext>
            </a:extLst>
          </p:cNvPr>
          <p:cNvSpPr>
            <a:spLocks noGrp="1"/>
          </p:cNvSpPr>
          <p:nvPr>
            <p:ph type="title"/>
          </p:nvPr>
        </p:nvSpPr>
        <p:spPr/>
        <p:txBody>
          <a:bodyPr/>
          <a:lstStyle/>
          <a:p>
            <a:r>
              <a:rPr lang="en-US"/>
              <a:t>Auth and Protecting Your Routes</a:t>
            </a:r>
          </a:p>
        </p:txBody>
      </p:sp>
      <p:sp>
        <p:nvSpPr>
          <p:cNvPr id="4" name="Text Placeholder 3">
            <a:extLst>
              <a:ext uri="{FF2B5EF4-FFF2-40B4-BE49-F238E27FC236}">
                <a16:creationId xmlns:a16="http://schemas.microsoft.com/office/drawing/2014/main" id="{83A62461-A446-EF43-8DBB-7AF8EF6C7281}"/>
              </a:ext>
            </a:extLst>
          </p:cNvPr>
          <p:cNvSpPr>
            <a:spLocks noGrp="1"/>
          </p:cNvSpPr>
          <p:nvPr>
            <p:ph type="body" sz="quarter" idx="15"/>
          </p:nvPr>
        </p:nvSpPr>
        <p:spPr/>
        <p:txBody>
          <a:bodyPr/>
          <a:lstStyle/>
          <a:p>
            <a:r>
              <a:rPr lang="en-US"/>
              <a:t>Authentication</a:t>
            </a:r>
          </a:p>
        </p:txBody>
      </p:sp>
      <p:sp>
        <p:nvSpPr>
          <p:cNvPr id="6" name="Text Placeholder 5">
            <a:extLst>
              <a:ext uri="{FF2B5EF4-FFF2-40B4-BE49-F238E27FC236}">
                <a16:creationId xmlns:a16="http://schemas.microsoft.com/office/drawing/2014/main" id="{4F0C78BF-964A-E442-A14B-E33D55E50377}"/>
              </a:ext>
            </a:extLst>
          </p:cNvPr>
          <p:cNvSpPr>
            <a:spLocks noGrp="1"/>
          </p:cNvSpPr>
          <p:nvPr>
            <p:ph type="body" sz="quarter" idx="17"/>
          </p:nvPr>
        </p:nvSpPr>
        <p:spPr/>
        <p:txBody>
          <a:bodyPr/>
          <a:lstStyle/>
          <a:p>
            <a:r>
              <a:rPr lang="en-US"/>
              <a:t>Role based authorization</a:t>
            </a:r>
          </a:p>
        </p:txBody>
      </p:sp>
      <p:sp>
        <p:nvSpPr>
          <p:cNvPr id="8" name="Text Placeholder 7">
            <a:extLst>
              <a:ext uri="{FF2B5EF4-FFF2-40B4-BE49-F238E27FC236}">
                <a16:creationId xmlns:a16="http://schemas.microsoft.com/office/drawing/2014/main" id="{010AF6D0-A961-B041-8C86-DCE4D5EE9537}"/>
              </a:ext>
            </a:extLst>
          </p:cNvPr>
          <p:cNvSpPr>
            <a:spLocks noGrp="1"/>
          </p:cNvSpPr>
          <p:nvPr>
            <p:ph type="body" sz="quarter" idx="19"/>
          </p:nvPr>
        </p:nvSpPr>
        <p:spPr/>
        <p:txBody>
          <a:bodyPr/>
          <a:lstStyle/>
          <a:p>
            <a:r>
              <a:rPr lang="en-US"/>
              <a:t>Full control over routing</a:t>
            </a:r>
          </a:p>
        </p:txBody>
      </p:sp>
      <p:pic>
        <p:nvPicPr>
          <p:cNvPr id="20" name="Content Placeholder 19">
            <a:extLst>
              <a:ext uri="{FF2B5EF4-FFF2-40B4-BE49-F238E27FC236}">
                <a16:creationId xmlns:a16="http://schemas.microsoft.com/office/drawing/2014/main" id="{5E028221-C849-1346-9940-C8BB699D121E}"/>
              </a:ext>
            </a:extLst>
          </p:cNvPr>
          <p:cNvPicPr>
            <a:picLocks noGrp="1" noChangeAspect="1"/>
          </p:cNvPicPr>
          <p:nvPr>
            <p:ph sz="quarter" idx="16"/>
          </p:nvPr>
        </p:nvPicPr>
        <p:blipFill>
          <a:blip r:embed="rId4"/>
          <a:stretch>
            <a:fillRect/>
          </a:stretch>
        </p:blipFill>
        <p:spPr>
          <a:xfrm>
            <a:off x="731348" y="3409950"/>
            <a:ext cx="855054" cy="858838"/>
          </a:xfrm>
          <a:prstGeom prst="rect">
            <a:avLst/>
          </a:prstGeom>
        </p:spPr>
      </p:pic>
      <p:pic>
        <p:nvPicPr>
          <p:cNvPr id="23" name="Content Placeholder 22">
            <a:extLst>
              <a:ext uri="{FF2B5EF4-FFF2-40B4-BE49-F238E27FC236}">
                <a16:creationId xmlns:a16="http://schemas.microsoft.com/office/drawing/2014/main" id="{51BB30F2-FA75-EC45-B283-D9FBF8C34210}"/>
              </a:ext>
            </a:extLst>
          </p:cNvPr>
          <p:cNvPicPr>
            <a:picLocks noGrp="1" noChangeAspect="1"/>
          </p:cNvPicPr>
          <p:nvPr>
            <p:ph sz="quarter" idx="12"/>
          </p:nvPr>
        </p:nvPicPr>
        <p:blipFill>
          <a:blip r:embed="rId5"/>
          <a:stretch>
            <a:fillRect/>
          </a:stretch>
        </p:blipFill>
        <p:spPr>
          <a:xfrm>
            <a:off x="723154" y="1981200"/>
            <a:ext cx="871441" cy="858838"/>
          </a:xfrm>
          <a:prstGeom prst="rect">
            <a:avLst/>
          </a:prstGeom>
        </p:spPr>
      </p:pic>
      <p:pic>
        <p:nvPicPr>
          <p:cNvPr id="29" name="Content Placeholder 28">
            <a:extLst>
              <a:ext uri="{FF2B5EF4-FFF2-40B4-BE49-F238E27FC236}">
                <a16:creationId xmlns:a16="http://schemas.microsoft.com/office/drawing/2014/main" id="{B759271E-94FA-FE46-8D21-D754C79A3946}"/>
              </a:ext>
            </a:extLst>
          </p:cNvPr>
          <p:cNvPicPr>
            <a:picLocks noGrp="1" noChangeAspect="1"/>
          </p:cNvPicPr>
          <p:nvPr>
            <p:ph sz="quarter" idx="18"/>
          </p:nvPr>
        </p:nvPicPr>
        <p:blipFill>
          <a:blip r:embed="rId6"/>
          <a:stretch>
            <a:fillRect/>
          </a:stretch>
        </p:blipFill>
        <p:spPr>
          <a:xfrm>
            <a:off x="717550" y="4846619"/>
            <a:ext cx="882650" cy="842999"/>
          </a:xfrm>
          <a:prstGeom prst="rect">
            <a:avLst/>
          </a:prstGeom>
        </p:spPr>
      </p:pic>
    </p:spTree>
    <p:custDataLst>
      <p:tags r:id="rId1"/>
    </p:custDataLst>
    <p:extLst>
      <p:ext uri="{BB962C8B-B14F-4D97-AF65-F5344CB8AC3E}">
        <p14:creationId xmlns:p14="http://schemas.microsoft.com/office/powerpoint/2010/main" val="8259086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681103"/>
            <a:ext cx="9144000" cy="1495794"/>
          </a:xfrm>
        </p:spPr>
        <p:txBody>
          <a:bodyPr/>
          <a:lstStyle/>
          <a:p>
            <a:r>
              <a:rPr lang="en-US"/>
              <a:t>Demo</a:t>
            </a:r>
            <a:br>
              <a:rPr lang="en-US"/>
            </a:br>
            <a:br>
              <a:rPr lang="en-US"/>
            </a:br>
            <a:r>
              <a:rPr lang="en-US"/>
              <a:t>Auth and Protecting Routes</a:t>
            </a:r>
          </a:p>
        </p:txBody>
      </p:sp>
      <p:pic>
        <p:nvPicPr>
          <p:cNvPr id="4" name="Picture 3" descr="A picture containing drawing&#10;&#10;Description automatically generated">
            <a:extLst>
              <a:ext uri="{FF2B5EF4-FFF2-40B4-BE49-F238E27FC236}">
                <a16:creationId xmlns:a16="http://schemas.microsoft.com/office/drawing/2014/main" id="{4CD97DCF-B05A-8646-9885-C58CA2689E8A}"/>
              </a:ext>
            </a:extLst>
          </p:cNvPr>
          <p:cNvPicPr>
            <a:picLocks noChangeAspect="1"/>
          </p:cNvPicPr>
          <p:nvPr/>
        </p:nvPicPr>
        <p:blipFill>
          <a:blip r:embed="rId3"/>
          <a:stretch>
            <a:fillRect/>
          </a:stretch>
        </p:blipFill>
        <p:spPr>
          <a:xfrm>
            <a:off x="6525260" y="1377950"/>
            <a:ext cx="5080000" cy="4102100"/>
          </a:xfrm>
          <a:prstGeom prst="rect">
            <a:avLst/>
          </a:prstGeom>
        </p:spPr>
      </p:pic>
    </p:spTree>
    <p:extLst>
      <p:ext uri="{BB962C8B-B14F-4D97-AF65-F5344CB8AC3E}">
        <p14:creationId xmlns:p14="http://schemas.microsoft.com/office/powerpoint/2010/main" val="32314656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3"/>
          <a:stretch>
            <a:fillRect/>
          </a:stretch>
        </p:blipFill>
        <p:spPr>
          <a:xfrm>
            <a:off x="5484941" y="2787663"/>
            <a:ext cx="1222117" cy="1210957"/>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6">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888174" y="4136505"/>
            <a:ext cx="2400475" cy="430887"/>
          </a:xfrm>
          <a:prstGeom prst="rect">
            <a:avLst/>
          </a:prstGeom>
          <a:noFill/>
        </p:spPr>
        <p:txBody>
          <a:bodyPr wrap="square" lIns="0" tIns="0" rIns="0" bIns="0" rtlCol="0">
            <a:spAutoFit/>
          </a:bodyPr>
          <a:lstStyle/>
          <a:p>
            <a:pPr algn="ctr"/>
            <a:r>
              <a:rPr lang="en-US" sz="2800"/>
              <a:t>CI/CD</a:t>
            </a:r>
          </a:p>
        </p:txBody>
      </p:sp>
    </p:spTree>
    <p:extLst>
      <p:ext uri="{BB962C8B-B14F-4D97-AF65-F5344CB8AC3E}">
        <p14:creationId xmlns:p14="http://schemas.microsoft.com/office/powerpoint/2010/main" val="20710573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6">
            <a:extLst>
              <a:ext uri="{FF2B5EF4-FFF2-40B4-BE49-F238E27FC236}">
                <a16:creationId xmlns:a16="http://schemas.microsoft.com/office/drawing/2014/main" id="{B3FA0CB5-2BEC-E341-B7A4-03897A376FCE}"/>
              </a:ext>
            </a:extLst>
          </p:cNvPr>
          <p:cNvSpPr txBox="1">
            <a:spLocks/>
          </p:cNvSpPr>
          <p:nvPr/>
        </p:nvSpPr>
        <p:spPr>
          <a:xfrm>
            <a:off x="586740" y="-1840991"/>
            <a:ext cx="11018520" cy="101566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6600">
                <a:solidFill>
                  <a:schemeClr val="accent2"/>
                </a:solidFill>
              </a:rPr>
              <a:t> Azure Static Web Apps</a:t>
            </a:r>
          </a:p>
        </p:txBody>
      </p:sp>
      <p:grpSp>
        <p:nvGrpSpPr>
          <p:cNvPr id="55" name="Group 54">
            <a:extLst>
              <a:ext uri="{FF2B5EF4-FFF2-40B4-BE49-F238E27FC236}">
                <a16:creationId xmlns:a16="http://schemas.microsoft.com/office/drawing/2014/main" id="{3E6AF1FF-8F5E-044A-9386-D9DCFBEEC38C}"/>
              </a:ext>
            </a:extLst>
          </p:cNvPr>
          <p:cNvGrpSpPr/>
          <p:nvPr/>
        </p:nvGrpSpPr>
        <p:grpSpPr>
          <a:xfrm>
            <a:off x="906636" y="-1695689"/>
            <a:ext cx="1065671" cy="914404"/>
            <a:chOff x="4605787" y="1962615"/>
            <a:chExt cx="1065671" cy="914404"/>
          </a:xfrm>
        </p:grpSpPr>
        <p:grpSp>
          <p:nvGrpSpPr>
            <p:cNvPr id="56" name="Group 55">
              <a:extLst>
                <a:ext uri="{FF2B5EF4-FFF2-40B4-BE49-F238E27FC236}">
                  <a16:creationId xmlns:a16="http://schemas.microsoft.com/office/drawing/2014/main" id="{A95040F4-0E32-F54D-B7AF-CEC13360749B}"/>
                </a:ext>
              </a:extLst>
            </p:cNvPr>
            <p:cNvGrpSpPr/>
            <p:nvPr/>
          </p:nvGrpSpPr>
          <p:grpSpPr>
            <a:xfrm>
              <a:off x="4605787" y="1962615"/>
              <a:ext cx="640489" cy="533720"/>
              <a:chOff x="5951953" y="2559121"/>
              <a:chExt cx="726323" cy="605246"/>
            </a:xfrm>
          </p:grpSpPr>
          <p:sp>
            <p:nvSpPr>
              <p:cNvPr id="70" name="Rectangle 69">
                <a:extLst>
                  <a:ext uri="{FF2B5EF4-FFF2-40B4-BE49-F238E27FC236}">
                    <a16:creationId xmlns:a16="http://schemas.microsoft.com/office/drawing/2014/main" id="{17B167B3-A060-7949-B0A0-ECC879E44D77}"/>
                  </a:ext>
                </a:extLst>
              </p:cNvPr>
              <p:cNvSpPr/>
              <p:nvPr/>
            </p:nvSpPr>
            <p:spPr bwMode="auto">
              <a:xfrm>
                <a:off x="5951953" y="2720655"/>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A190CC09-034E-5D48-BF0D-4627FDCBE241}"/>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1346217A-7D72-BC4D-AEEF-7FB5A8BB3257}"/>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71B18C24-FD5B-D84A-97CD-61426D3C4975}"/>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656E3AC1-C746-8540-A7EB-C9AF07DE958D}"/>
                </a:ext>
              </a:extLst>
            </p:cNvPr>
            <p:cNvGrpSpPr/>
            <p:nvPr/>
          </p:nvGrpSpPr>
          <p:grpSpPr>
            <a:xfrm>
              <a:off x="4818377" y="2152957"/>
              <a:ext cx="640489" cy="533720"/>
              <a:chOff x="5951953" y="2559121"/>
              <a:chExt cx="726323" cy="605246"/>
            </a:xfrm>
          </p:grpSpPr>
          <p:sp>
            <p:nvSpPr>
              <p:cNvPr id="66" name="Rectangle 65">
                <a:extLst>
                  <a:ext uri="{FF2B5EF4-FFF2-40B4-BE49-F238E27FC236}">
                    <a16:creationId xmlns:a16="http://schemas.microsoft.com/office/drawing/2014/main" id="{DDEC40C6-68C6-6147-91F7-F17EB3E8D63C}"/>
                  </a:ext>
                </a:extLst>
              </p:cNvPr>
              <p:cNvSpPr/>
              <p:nvPr/>
            </p:nvSpPr>
            <p:spPr bwMode="auto">
              <a:xfrm>
                <a:off x="5951953" y="2713221"/>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541EA51B-1B72-E543-9AC0-7CA01BE0C365}"/>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F0C12C63-072B-074F-8248-5B5CFB5A9F3B}"/>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0D8E059F-AF44-494B-A3AE-63F40F0D5CE3}"/>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3ABE999E-0E2B-2846-9C5D-AA2D61948208}"/>
                </a:ext>
              </a:extLst>
            </p:cNvPr>
            <p:cNvGrpSpPr/>
            <p:nvPr/>
          </p:nvGrpSpPr>
          <p:grpSpPr>
            <a:xfrm>
              <a:off x="5030968" y="2343299"/>
              <a:ext cx="640490" cy="533720"/>
              <a:chOff x="4945133" y="2271773"/>
              <a:chExt cx="726325" cy="605246"/>
            </a:xfrm>
          </p:grpSpPr>
          <p:sp>
            <p:nvSpPr>
              <p:cNvPr id="59" name="Rectangle 58">
                <a:extLst>
                  <a:ext uri="{FF2B5EF4-FFF2-40B4-BE49-F238E27FC236}">
                    <a16:creationId xmlns:a16="http://schemas.microsoft.com/office/drawing/2014/main" id="{866E37C8-2768-E44F-9753-192D35138E15}"/>
                  </a:ext>
                </a:extLst>
              </p:cNvPr>
              <p:cNvSpPr/>
              <p:nvPr/>
            </p:nvSpPr>
            <p:spPr bwMode="auto">
              <a:xfrm>
                <a:off x="4945135" y="2433307"/>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95BE33A6-910C-3C41-BEF8-CA76BD020BFC}"/>
                  </a:ext>
                </a:extLst>
              </p:cNvPr>
              <p:cNvSpPr/>
              <p:nvPr/>
            </p:nvSpPr>
            <p:spPr bwMode="auto">
              <a:xfrm>
                <a:off x="4945135" y="2271773"/>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5DA7A517-63C0-EC44-9BDB-84F180E75B7D}"/>
                  </a:ext>
                </a:extLst>
              </p:cNvPr>
              <p:cNvSpPr/>
              <p:nvPr/>
            </p:nvSpPr>
            <p:spPr bwMode="auto">
              <a:xfrm>
                <a:off x="5004872" y="2331524"/>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E7EC8A7D-63D7-A54F-AFDE-F1A795ABFCB7}"/>
                  </a:ext>
                </a:extLst>
              </p:cNvPr>
              <p:cNvSpPr/>
              <p:nvPr/>
            </p:nvSpPr>
            <p:spPr bwMode="auto">
              <a:xfrm>
                <a:off x="5073931" y="2596860"/>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B044AF8A-3E79-DC40-B7D1-80E71EA9568C}"/>
                  </a:ext>
                </a:extLst>
              </p:cNvPr>
              <p:cNvSpPr/>
              <p:nvPr/>
            </p:nvSpPr>
            <p:spPr bwMode="auto">
              <a:xfrm>
                <a:off x="5246276"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8C8D6DDB-2B9B-BF48-B9E5-8FB377258C11}"/>
                  </a:ext>
                </a:extLst>
              </p:cNvPr>
              <p:cNvSpPr/>
              <p:nvPr/>
            </p:nvSpPr>
            <p:spPr bwMode="auto">
              <a:xfrm>
                <a:off x="5410254"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3F66B32F-13EF-894F-8B4D-A0B5AA8AEEEE}"/>
                  </a:ext>
                </a:extLst>
              </p:cNvPr>
              <p:cNvSpPr/>
              <p:nvPr/>
            </p:nvSpPr>
            <p:spPr bwMode="auto">
              <a:xfrm>
                <a:off x="4945133" y="2271773"/>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DB2DCEF9-9AC3-F14B-BE0C-42D5543C27C7}"/>
              </a:ext>
            </a:extLst>
          </p:cNvPr>
          <p:cNvGrpSpPr/>
          <p:nvPr/>
        </p:nvGrpSpPr>
        <p:grpSpPr>
          <a:xfrm>
            <a:off x="4787992" y="9002359"/>
            <a:ext cx="726323" cy="605246"/>
            <a:chOff x="9459310" y="1095063"/>
            <a:chExt cx="894290" cy="745213"/>
          </a:xfrm>
        </p:grpSpPr>
        <p:sp>
          <p:nvSpPr>
            <p:cNvPr id="75" name="Rectangle 74">
              <a:extLst>
                <a:ext uri="{FF2B5EF4-FFF2-40B4-BE49-F238E27FC236}">
                  <a16:creationId xmlns:a16="http://schemas.microsoft.com/office/drawing/2014/main" id="{CA72D99A-3260-BD49-8D3D-10A255F05459}"/>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AA1C50C8-6CB7-0549-B300-9348163F2DFF}"/>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78BCB6BB-C328-B54B-A403-A9158BB8DB5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TextBox 77">
              <a:extLst>
                <a:ext uri="{FF2B5EF4-FFF2-40B4-BE49-F238E27FC236}">
                  <a16:creationId xmlns:a16="http://schemas.microsoft.com/office/drawing/2014/main" id="{F96172D3-9B01-1F40-9197-552B8A4D63AC}"/>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79" name="Content Placeholder 22">
            <a:extLst>
              <a:ext uri="{FF2B5EF4-FFF2-40B4-BE49-F238E27FC236}">
                <a16:creationId xmlns:a16="http://schemas.microsoft.com/office/drawing/2014/main" id="{257DE816-1440-164C-A8A1-ECE0011A496D}"/>
              </a:ext>
            </a:extLst>
          </p:cNvPr>
          <p:cNvPicPr>
            <a:picLocks noChangeAspect="1"/>
          </p:cNvPicPr>
          <p:nvPr/>
        </p:nvPicPr>
        <p:blipFill>
          <a:blip r:embed="rId3"/>
          <a:stretch>
            <a:fillRect/>
          </a:stretch>
        </p:blipFill>
        <p:spPr>
          <a:xfrm>
            <a:off x="577118" y="8060637"/>
            <a:ext cx="871441" cy="858838"/>
          </a:xfrm>
          <a:prstGeom prst="rect">
            <a:avLst/>
          </a:prstGeom>
        </p:spPr>
      </p:pic>
      <p:pic>
        <p:nvPicPr>
          <p:cNvPr id="80" name="Content Placeholder 19">
            <a:extLst>
              <a:ext uri="{FF2B5EF4-FFF2-40B4-BE49-F238E27FC236}">
                <a16:creationId xmlns:a16="http://schemas.microsoft.com/office/drawing/2014/main" id="{91B78A5B-1782-4940-99EF-56EBE30345C2}"/>
              </a:ext>
            </a:extLst>
          </p:cNvPr>
          <p:cNvPicPr>
            <a:picLocks noChangeAspect="1"/>
          </p:cNvPicPr>
          <p:nvPr/>
        </p:nvPicPr>
        <p:blipFill>
          <a:blip r:embed="rId4"/>
          <a:stretch>
            <a:fillRect/>
          </a:stretch>
        </p:blipFill>
        <p:spPr>
          <a:xfrm>
            <a:off x="-2402129" y="2796668"/>
            <a:ext cx="750427" cy="753748"/>
          </a:xfrm>
          <a:prstGeom prst="rect">
            <a:avLst/>
          </a:prstGeom>
        </p:spPr>
      </p:pic>
      <p:pic>
        <p:nvPicPr>
          <p:cNvPr id="81" name="Picture 80">
            <a:extLst>
              <a:ext uri="{FF2B5EF4-FFF2-40B4-BE49-F238E27FC236}">
                <a16:creationId xmlns:a16="http://schemas.microsoft.com/office/drawing/2014/main" id="{505D4D5A-7322-654A-B26B-81534CBBF59E}"/>
              </a:ext>
            </a:extLst>
          </p:cNvPr>
          <p:cNvPicPr>
            <a:picLocks noChangeAspect="1"/>
          </p:cNvPicPr>
          <p:nvPr/>
        </p:nvPicPr>
        <p:blipFill>
          <a:blip r:embed="rId5"/>
          <a:stretch>
            <a:fillRect/>
          </a:stretch>
        </p:blipFill>
        <p:spPr>
          <a:xfrm>
            <a:off x="14876382" y="2883611"/>
            <a:ext cx="659020" cy="653002"/>
          </a:xfrm>
          <a:prstGeom prst="rect">
            <a:avLst/>
          </a:prstGeom>
        </p:spPr>
      </p:pic>
      <p:pic>
        <p:nvPicPr>
          <p:cNvPr id="82" name="Picture 81">
            <a:extLst>
              <a:ext uri="{FF2B5EF4-FFF2-40B4-BE49-F238E27FC236}">
                <a16:creationId xmlns:a16="http://schemas.microsoft.com/office/drawing/2014/main" id="{3EC578B8-6B05-E849-850A-92E0DFCE778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842389" y="-2723222"/>
            <a:ext cx="875182" cy="875182"/>
          </a:xfrm>
          <a:prstGeom prst="rect">
            <a:avLst/>
          </a:prstGeom>
        </p:spPr>
      </p:pic>
      <p:pic>
        <p:nvPicPr>
          <p:cNvPr id="83" name="Graphic 82">
            <a:extLst>
              <a:ext uri="{FF2B5EF4-FFF2-40B4-BE49-F238E27FC236}">
                <a16:creationId xmlns:a16="http://schemas.microsoft.com/office/drawing/2014/main" id="{E2FD9D00-0506-2E4C-AE0B-61366EB9B5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89468" y="8329797"/>
            <a:ext cx="690593" cy="690593"/>
          </a:xfrm>
          <a:prstGeom prst="rect">
            <a:avLst/>
          </a:prstGeom>
        </p:spPr>
      </p:pic>
      <p:pic>
        <p:nvPicPr>
          <p:cNvPr id="84" name="Picture 83" descr="A close up of text on a black background&#10;&#10;Description automatically generated">
            <a:extLst>
              <a:ext uri="{FF2B5EF4-FFF2-40B4-BE49-F238E27FC236}">
                <a16:creationId xmlns:a16="http://schemas.microsoft.com/office/drawing/2014/main" id="{7F6550F8-29E5-4941-AB13-1F245CFE067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980061" y="-1497742"/>
            <a:ext cx="500856" cy="605246"/>
          </a:xfrm>
          <a:prstGeom prst="rect">
            <a:avLst/>
          </a:prstGeom>
        </p:spPr>
      </p:pic>
      <p:pic>
        <p:nvPicPr>
          <p:cNvPr id="85" name="Picture 84">
            <a:extLst>
              <a:ext uri="{FF2B5EF4-FFF2-40B4-BE49-F238E27FC236}">
                <a16:creationId xmlns:a16="http://schemas.microsoft.com/office/drawing/2014/main" id="{EA8BD342-5F3F-8C41-886C-636566079049}"/>
              </a:ext>
            </a:extLst>
          </p:cNvPr>
          <p:cNvPicPr>
            <a:picLocks noChangeAspect="1"/>
          </p:cNvPicPr>
          <p:nvPr/>
        </p:nvPicPr>
        <p:blipFill>
          <a:blip r:embed="rId10"/>
          <a:stretch>
            <a:fillRect/>
          </a:stretch>
        </p:blipFill>
        <p:spPr>
          <a:xfrm>
            <a:off x="6331096" y="8919475"/>
            <a:ext cx="772950" cy="738228"/>
          </a:xfrm>
          <a:prstGeom prst="rect">
            <a:avLst/>
          </a:prstGeom>
        </p:spPr>
      </p:pic>
    </p:spTree>
    <p:extLst>
      <p:ext uri="{BB962C8B-B14F-4D97-AF65-F5344CB8AC3E}">
        <p14:creationId xmlns:p14="http://schemas.microsoft.com/office/powerpoint/2010/main" val="1358261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6">
            <a:extLst>
              <a:ext uri="{FF2B5EF4-FFF2-40B4-BE49-F238E27FC236}">
                <a16:creationId xmlns:a16="http://schemas.microsoft.com/office/drawing/2014/main" id="{33639F2E-C698-FF49-BB9B-A946A54EB219}"/>
              </a:ext>
            </a:extLst>
          </p:cNvPr>
          <p:cNvSpPr txBox="1">
            <a:spLocks/>
          </p:cNvSpPr>
          <p:nvPr/>
        </p:nvSpPr>
        <p:spPr>
          <a:xfrm>
            <a:off x="586740" y="-1840991"/>
            <a:ext cx="11018520" cy="101566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6600">
                <a:solidFill>
                  <a:schemeClr val="accent2"/>
                </a:solidFill>
              </a:rPr>
              <a:t> Azure Static Web Apps</a:t>
            </a:r>
          </a:p>
        </p:txBody>
      </p:sp>
      <p:grpSp>
        <p:nvGrpSpPr>
          <p:cNvPr id="55" name="Group 54">
            <a:extLst>
              <a:ext uri="{FF2B5EF4-FFF2-40B4-BE49-F238E27FC236}">
                <a16:creationId xmlns:a16="http://schemas.microsoft.com/office/drawing/2014/main" id="{098CC69F-7793-884D-8AB9-0B42E27D4635}"/>
              </a:ext>
            </a:extLst>
          </p:cNvPr>
          <p:cNvGrpSpPr/>
          <p:nvPr/>
        </p:nvGrpSpPr>
        <p:grpSpPr>
          <a:xfrm>
            <a:off x="3631907" y="832358"/>
            <a:ext cx="1065671" cy="914404"/>
            <a:chOff x="4605787" y="1962615"/>
            <a:chExt cx="1065671" cy="914404"/>
          </a:xfrm>
        </p:grpSpPr>
        <p:grpSp>
          <p:nvGrpSpPr>
            <p:cNvPr id="56" name="Group 55">
              <a:extLst>
                <a:ext uri="{FF2B5EF4-FFF2-40B4-BE49-F238E27FC236}">
                  <a16:creationId xmlns:a16="http://schemas.microsoft.com/office/drawing/2014/main" id="{67FD17BB-1D20-5848-B4EF-0DE8F3766AF6}"/>
                </a:ext>
              </a:extLst>
            </p:cNvPr>
            <p:cNvGrpSpPr/>
            <p:nvPr/>
          </p:nvGrpSpPr>
          <p:grpSpPr>
            <a:xfrm>
              <a:off x="4605787" y="1962615"/>
              <a:ext cx="640489" cy="533720"/>
              <a:chOff x="5951953" y="2559121"/>
              <a:chExt cx="726323" cy="605246"/>
            </a:xfrm>
          </p:grpSpPr>
          <p:sp>
            <p:nvSpPr>
              <p:cNvPr id="70" name="Rectangle 69">
                <a:extLst>
                  <a:ext uri="{FF2B5EF4-FFF2-40B4-BE49-F238E27FC236}">
                    <a16:creationId xmlns:a16="http://schemas.microsoft.com/office/drawing/2014/main" id="{31779059-011B-AD42-9B88-CEE6CCC5FA15}"/>
                  </a:ext>
                </a:extLst>
              </p:cNvPr>
              <p:cNvSpPr/>
              <p:nvPr/>
            </p:nvSpPr>
            <p:spPr bwMode="auto">
              <a:xfrm>
                <a:off x="5951953" y="2720655"/>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3EC58A16-B55A-794E-A999-D49F5915E384}"/>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E482299A-A37B-0645-B6C9-99EDE97F14F4}"/>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3400011A-15D8-7140-85D0-0319F43FD4A2}"/>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1E0C3848-D15C-904E-9AC1-2B499D5A279D}"/>
                </a:ext>
              </a:extLst>
            </p:cNvPr>
            <p:cNvGrpSpPr/>
            <p:nvPr/>
          </p:nvGrpSpPr>
          <p:grpSpPr>
            <a:xfrm>
              <a:off x="4818377" y="2152957"/>
              <a:ext cx="640489" cy="533720"/>
              <a:chOff x="5951953" y="2559121"/>
              <a:chExt cx="726323" cy="605246"/>
            </a:xfrm>
          </p:grpSpPr>
          <p:sp>
            <p:nvSpPr>
              <p:cNvPr id="66" name="Rectangle 65">
                <a:extLst>
                  <a:ext uri="{FF2B5EF4-FFF2-40B4-BE49-F238E27FC236}">
                    <a16:creationId xmlns:a16="http://schemas.microsoft.com/office/drawing/2014/main" id="{10140716-BFFB-C342-9CC1-8D69E2B5D8A7}"/>
                  </a:ext>
                </a:extLst>
              </p:cNvPr>
              <p:cNvSpPr/>
              <p:nvPr/>
            </p:nvSpPr>
            <p:spPr bwMode="auto">
              <a:xfrm>
                <a:off x="5951953" y="2713221"/>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298ECD97-D33C-4D41-9279-F7A57FFA5A3D}"/>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639ECB19-C845-354C-8834-1768F9FC55BD}"/>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169C6483-62ED-EE4B-8236-E619550E0E24}"/>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25DED56C-0CC6-5F40-8EC4-901931D91B36}"/>
                </a:ext>
              </a:extLst>
            </p:cNvPr>
            <p:cNvGrpSpPr/>
            <p:nvPr/>
          </p:nvGrpSpPr>
          <p:grpSpPr>
            <a:xfrm>
              <a:off x="5030968" y="2343299"/>
              <a:ext cx="640490" cy="533720"/>
              <a:chOff x="4945133" y="2271773"/>
              <a:chExt cx="726325" cy="605246"/>
            </a:xfrm>
          </p:grpSpPr>
          <p:sp>
            <p:nvSpPr>
              <p:cNvPr id="59" name="Rectangle 58">
                <a:extLst>
                  <a:ext uri="{FF2B5EF4-FFF2-40B4-BE49-F238E27FC236}">
                    <a16:creationId xmlns:a16="http://schemas.microsoft.com/office/drawing/2014/main" id="{C39D144C-2EBE-9F4A-A44B-0567AB9C865D}"/>
                  </a:ext>
                </a:extLst>
              </p:cNvPr>
              <p:cNvSpPr/>
              <p:nvPr/>
            </p:nvSpPr>
            <p:spPr bwMode="auto">
              <a:xfrm>
                <a:off x="4945135" y="2433307"/>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9AA403CB-4AA6-254C-8025-F4ED30547AD9}"/>
                  </a:ext>
                </a:extLst>
              </p:cNvPr>
              <p:cNvSpPr/>
              <p:nvPr/>
            </p:nvSpPr>
            <p:spPr bwMode="auto">
              <a:xfrm>
                <a:off x="4945135" y="2271773"/>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A709A20F-B8B4-C846-A688-4EEE318F1A54}"/>
                  </a:ext>
                </a:extLst>
              </p:cNvPr>
              <p:cNvSpPr/>
              <p:nvPr/>
            </p:nvSpPr>
            <p:spPr bwMode="auto">
              <a:xfrm>
                <a:off x="5004872" y="2331524"/>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8095442D-C136-4D47-970C-2E1D56BF144A}"/>
                  </a:ext>
                </a:extLst>
              </p:cNvPr>
              <p:cNvSpPr/>
              <p:nvPr/>
            </p:nvSpPr>
            <p:spPr bwMode="auto">
              <a:xfrm>
                <a:off x="5073931" y="2596860"/>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19C4FFD2-809D-8F47-A904-53158CAE82AC}"/>
                  </a:ext>
                </a:extLst>
              </p:cNvPr>
              <p:cNvSpPr/>
              <p:nvPr/>
            </p:nvSpPr>
            <p:spPr bwMode="auto">
              <a:xfrm>
                <a:off x="5246276"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741B1E64-3F72-2E41-A86C-14D16D3502E5}"/>
                  </a:ext>
                </a:extLst>
              </p:cNvPr>
              <p:cNvSpPr/>
              <p:nvPr/>
            </p:nvSpPr>
            <p:spPr bwMode="auto">
              <a:xfrm>
                <a:off x="5410254"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612E70CD-F2AE-E94F-8C12-45129116AE62}"/>
                  </a:ext>
                </a:extLst>
              </p:cNvPr>
              <p:cNvSpPr/>
              <p:nvPr/>
            </p:nvSpPr>
            <p:spPr bwMode="auto">
              <a:xfrm>
                <a:off x="4945133" y="2271773"/>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B5118599-D345-874A-AEA6-B9A7C0D06D20}"/>
              </a:ext>
            </a:extLst>
          </p:cNvPr>
          <p:cNvGrpSpPr/>
          <p:nvPr/>
        </p:nvGrpSpPr>
        <p:grpSpPr>
          <a:xfrm>
            <a:off x="4787992" y="5508699"/>
            <a:ext cx="726323" cy="605246"/>
            <a:chOff x="9459310" y="1095063"/>
            <a:chExt cx="894290" cy="745213"/>
          </a:xfrm>
        </p:grpSpPr>
        <p:sp>
          <p:nvSpPr>
            <p:cNvPr id="75" name="Rectangle 74">
              <a:extLst>
                <a:ext uri="{FF2B5EF4-FFF2-40B4-BE49-F238E27FC236}">
                  <a16:creationId xmlns:a16="http://schemas.microsoft.com/office/drawing/2014/main" id="{8A6D514F-CB2D-1F41-B430-B34EA03813BA}"/>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76" name="Rectangle 75">
              <a:extLst>
                <a:ext uri="{FF2B5EF4-FFF2-40B4-BE49-F238E27FC236}">
                  <a16:creationId xmlns:a16="http://schemas.microsoft.com/office/drawing/2014/main" id="{D22E3AAB-9EFB-3B47-950F-256B859AF6AE}"/>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7" name="Rectangle 76">
              <a:extLst>
                <a:ext uri="{FF2B5EF4-FFF2-40B4-BE49-F238E27FC236}">
                  <a16:creationId xmlns:a16="http://schemas.microsoft.com/office/drawing/2014/main" id="{1796C290-0D30-B64C-8218-98156D001655}"/>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TextBox 77">
              <a:extLst>
                <a:ext uri="{FF2B5EF4-FFF2-40B4-BE49-F238E27FC236}">
                  <a16:creationId xmlns:a16="http://schemas.microsoft.com/office/drawing/2014/main" id="{BD529A6B-C166-5442-AAEB-01BCE0BA22C1}"/>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79" name="Content Placeholder 22">
            <a:extLst>
              <a:ext uri="{FF2B5EF4-FFF2-40B4-BE49-F238E27FC236}">
                <a16:creationId xmlns:a16="http://schemas.microsoft.com/office/drawing/2014/main" id="{150D2F6E-F0B0-3E45-BB66-FE7BC8C039EF}"/>
              </a:ext>
            </a:extLst>
          </p:cNvPr>
          <p:cNvPicPr>
            <a:picLocks noChangeAspect="1"/>
          </p:cNvPicPr>
          <p:nvPr/>
        </p:nvPicPr>
        <p:blipFill>
          <a:blip r:embed="rId3"/>
          <a:stretch>
            <a:fillRect/>
          </a:stretch>
        </p:blipFill>
        <p:spPr>
          <a:xfrm>
            <a:off x="3193104" y="4595558"/>
            <a:ext cx="871441" cy="858838"/>
          </a:xfrm>
          <a:prstGeom prst="rect">
            <a:avLst/>
          </a:prstGeom>
        </p:spPr>
      </p:pic>
      <p:pic>
        <p:nvPicPr>
          <p:cNvPr id="80" name="Content Placeholder 19">
            <a:extLst>
              <a:ext uri="{FF2B5EF4-FFF2-40B4-BE49-F238E27FC236}">
                <a16:creationId xmlns:a16="http://schemas.microsoft.com/office/drawing/2014/main" id="{25407ADD-EEB5-3248-BCC7-92DE7D51A222}"/>
              </a:ext>
            </a:extLst>
          </p:cNvPr>
          <p:cNvPicPr>
            <a:picLocks noChangeAspect="1"/>
          </p:cNvPicPr>
          <p:nvPr/>
        </p:nvPicPr>
        <p:blipFill>
          <a:blip r:embed="rId4"/>
          <a:stretch>
            <a:fillRect/>
          </a:stretch>
        </p:blipFill>
        <p:spPr>
          <a:xfrm>
            <a:off x="2730722" y="2796668"/>
            <a:ext cx="750427" cy="753748"/>
          </a:xfrm>
          <a:prstGeom prst="rect">
            <a:avLst/>
          </a:prstGeom>
        </p:spPr>
      </p:pic>
      <p:pic>
        <p:nvPicPr>
          <p:cNvPr id="81" name="Picture 80">
            <a:extLst>
              <a:ext uri="{FF2B5EF4-FFF2-40B4-BE49-F238E27FC236}">
                <a16:creationId xmlns:a16="http://schemas.microsoft.com/office/drawing/2014/main" id="{2B05DA5B-E0AB-5744-AE86-A7FACAD302A7}"/>
              </a:ext>
            </a:extLst>
          </p:cNvPr>
          <p:cNvPicPr>
            <a:picLocks noChangeAspect="1"/>
          </p:cNvPicPr>
          <p:nvPr/>
        </p:nvPicPr>
        <p:blipFill>
          <a:blip r:embed="rId5"/>
          <a:stretch>
            <a:fillRect/>
          </a:stretch>
        </p:blipFill>
        <p:spPr>
          <a:xfrm>
            <a:off x="8403864" y="2883611"/>
            <a:ext cx="659020" cy="653002"/>
          </a:xfrm>
          <a:prstGeom prst="rect">
            <a:avLst/>
          </a:prstGeom>
        </p:spPr>
      </p:pic>
      <p:pic>
        <p:nvPicPr>
          <p:cNvPr id="82" name="Picture 81">
            <a:extLst>
              <a:ext uri="{FF2B5EF4-FFF2-40B4-BE49-F238E27FC236}">
                <a16:creationId xmlns:a16="http://schemas.microsoft.com/office/drawing/2014/main" id="{3C98ECE3-D137-4543-A37C-4CE85FF2449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83" name="Graphic 82">
            <a:extLst>
              <a:ext uri="{FF2B5EF4-FFF2-40B4-BE49-F238E27FC236}">
                <a16:creationId xmlns:a16="http://schemas.microsoft.com/office/drawing/2014/main" id="{7578270B-3EE8-2A49-9076-4A29A54510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4794" y="4679680"/>
            <a:ext cx="690593" cy="690593"/>
          </a:xfrm>
          <a:prstGeom prst="rect">
            <a:avLst/>
          </a:prstGeom>
        </p:spPr>
      </p:pic>
      <p:pic>
        <p:nvPicPr>
          <p:cNvPr id="84" name="Picture 83" descr="A close up of text on a black background&#10;&#10;Description automatically generated">
            <a:extLst>
              <a:ext uri="{FF2B5EF4-FFF2-40B4-BE49-F238E27FC236}">
                <a16:creationId xmlns:a16="http://schemas.microsoft.com/office/drawing/2014/main" id="{D6764DF6-D46A-6447-B4EA-BEEB55E3F73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85" name="Picture 84">
            <a:extLst>
              <a:ext uri="{FF2B5EF4-FFF2-40B4-BE49-F238E27FC236}">
                <a16:creationId xmlns:a16="http://schemas.microsoft.com/office/drawing/2014/main" id="{935A4999-A544-A441-B921-702EAD7AA714}"/>
              </a:ext>
            </a:extLst>
          </p:cNvPr>
          <p:cNvPicPr>
            <a:picLocks noChangeAspect="1"/>
          </p:cNvPicPr>
          <p:nvPr/>
        </p:nvPicPr>
        <p:blipFill>
          <a:blip r:embed="rId10"/>
          <a:stretch>
            <a:fillRect/>
          </a:stretch>
        </p:blipFill>
        <p:spPr>
          <a:xfrm>
            <a:off x="6331096" y="5425815"/>
            <a:ext cx="772950" cy="738228"/>
          </a:xfrm>
          <a:prstGeom prst="rect">
            <a:avLst/>
          </a:prstGeom>
        </p:spPr>
      </p:pic>
    </p:spTree>
    <p:extLst>
      <p:ext uri="{BB962C8B-B14F-4D97-AF65-F5344CB8AC3E}">
        <p14:creationId xmlns:p14="http://schemas.microsoft.com/office/powerpoint/2010/main" val="4980364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F0AC7CF0-2160-774C-A9B9-986A8DA7D2B6}"/>
              </a:ext>
            </a:extLst>
          </p:cNvPr>
          <p:cNvGrpSpPr/>
          <p:nvPr/>
        </p:nvGrpSpPr>
        <p:grpSpPr>
          <a:xfrm>
            <a:off x="5846421" y="3068880"/>
            <a:ext cx="1065671" cy="914404"/>
            <a:chOff x="4605787" y="1962615"/>
            <a:chExt cx="1065671" cy="914404"/>
          </a:xfrm>
        </p:grpSpPr>
        <p:grpSp>
          <p:nvGrpSpPr>
            <p:cNvPr id="19" name="Group 18">
              <a:extLst>
                <a:ext uri="{FF2B5EF4-FFF2-40B4-BE49-F238E27FC236}">
                  <a16:creationId xmlns:a16="http://schemas.microsoft.com/office/drawing/2014/main" id="{55ECF167-DB1C-234C-8A6C-F5A4DA995423}"/>
                </a:ext>
              </a:extLst>
            </p:cNvPr>
            <p:cNvGrpSpPr/>
            <p:nvPr/>
          </p:nvGrpSpPr>
          <p:grpSpPr>
            <a:xfrm>
              <a:off x="4605787" y="1962615"/>
              <a:ext cx="640489" cy="533720"/>
              <a:chOff x="5951953" y="2559121"/>
              <a:chExt cx="726323" cy="605246"/>
            </a:xfrm>
          </p:grpSpPr>
          <p:sp>
            <p:nvSpPr>
              <p:cNvPr id="37" name="Rectangle 36">
                <a:extLst>
                  <a:ext uri="{FF2B5EF4-FFF2-40B4-BE49-F238E27FC236}">
                    <a16:creationId xmlns:a16="http://schemas.microsoft.com/office/drawing/2014/main" id="{9D34C4BF-4AD7-A84D-B6DC-16CCD847CD70}"/>
                  </a:ext>
                </a:extLst>
              </p:cNvPr>
              <p:cNvSpPr/>
              <p:nvPr/>
            </p:nvSpPr>
            <p:spPr bwMode="auto">
              <a:xfrm>
                <a:off x="5951953" y="2720655"/>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038DB975-0200-AF45-9D61-45622A85CCA6}"/>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4CE77EFA-ABCA-CE43-9BF4-982343EBAB96}"/>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4FAB5E32-DC03-7845-AE5D-12F3A88A27CA}"/>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2771A4D9-403B-3D4B-8366-E6BB664CB804}"/>
                </a:ext>
              </a:extLst>
            </p:cNvPr>
            <p:cNvGrpSpPr/>
            <p:nvPr/>
          </p:nvGrpSpPr>
          <p:grpSpPr>
            <a:xfrm>
              <a:off x="4818377" y="2152957"/>
              <a:ext cx="640489" cy="533720"/>
              <a:chOff x="5951953" y="2559121"/>
              <a:chExt cx="726323" cy="605246"/>
            </a:xfrm>
          </p:grpSpPr>
          <p:sp>
            <p:nvSpPr>
              <p:cNvPr id="33" name="Rectangle 32">
                <a:extLst>
                  <a:ext uri="{FF2B5EF4-FFF2-40B4-BE49-F238E27FC236}">
                    <a16:creationId xmlns:a16="http://schemas.microsoft.com/office/drawing/2014/main" id="{F218BF06-3F40-3F43-AE36-3AB7F1352C92}"/>
                  </a:ext>
                </a:extLst>
              </p:cNvPr>
              <p:cNvSpPr/>
              <p:nvPr/>
            </p:nvSpPr>
            <p:spPr bwMode="auto">
              <a:xfrm>
                <a:off x="5951953" y="2713221"/>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0D6366EE-7C27-0C48-9CAA-234D411423DE}"/>
                  </a:ext>
                </a:extLst>
              </p:cNvPr>
              <p:cNvSpPr/>
              <p:nvPr/>
            </p:nvSpPr>
            <p:spPr bwMode="auto">
              <a:xfrm>
                <a:off x="5951953" y="2559121"/>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8B132ABC-63FF-574F-9B7D-CA0557140EFC}"/>
                  </a:ext>
                </a:extLst>
              </p:cNvPr>
              <p:cNvSpPr/>
              <p:nvPr/>
            </p:nvSpPr>
            <p:spPr bwMode="auto">
              <a:xfrm>
                <a:off x="6011690" y="2618872"/>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248A9B0D-5EC4-1E4C-B79E-918BE56C979E}"/>
                  </a:ext>
                </a:extLst>
              </p:cNvPr>
              <p:cNvSpPr/>
              <p:nvPr/>
            </p:nvSpPr>
            <p:spPr bwMode="auto">
              <a:xfrm>
                <a:off x="5951953" y="2559121"/>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7F7FDB3-C174-0941-9EA7-67E0776456BC}"/>
                </a:ext>
              </a:extLst>
            </p:cNvPr>
            <p:cNvGrpSpPr/>
            <p:nvPr/>
          </p:nvGrpSpPr>
          <p:grpSpPr>
            <a:xfrm>
              <a:off x="5030968" y="2343299"/>
              <a:ext cx="640490" cy="533720"/>
              <a:chOff x="4945133" y="2271773"/>
              <a:chExt cx="726325" cy="605246"/>
            </a:xfrm>
          </p:grpSpPr>
          <p:sp>
            <p:nvSpPr>
              <p:cNvPr id="23" name="Rectangle 22">
                <a:extLst>
                  <a:ext uri="{FF2B5EF4-FFF2-40B4-BE49-F238E27FC236}">
                    <a16:creationId xmlns:a16="http://schemas.microsoft.com/office/drawing/2014/main" id="{90F7FA9A-3276-FE46-A724-250C33AE97A2}"/>
                  </a:ext>
                </a:extLst>
              </p:cNvPr>
              <p:cNvSpPr/>
              <p:nvPr/>
            </p:nvSpPr>
            <p:spPr bwMode="auto">
              <a:xfrm>
                <a:off x="4945135" y="2433307"/>
                <a:ext cx="726323" cy="4362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85344442-B7E5-1A45-9303-9B980F0AA0DB}"/>
                  </a:ext>
                </a:extLst>
              </p:cNvPr>
              <p:cNvSpPr/>
              <p:nvPr/>
            </p:nvSpPr>
            <p:spPr bwMode="auto">
              <a:xfrm>
                <a:off x="4945135" y="2271773"/>
                <a:ext cx="726323" cy="15945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690F184-666D-C746-9DA2-186112FB14B5}"/>
                  </a:ext>
                </a:extLst>
              </p:cNvPr>
              <p:cNvSpPr/>
              <p:nvPr/>
            </p:nvSpPr>
            <p:spPr bwMode="auto">
              <a:xfrm>
                <a:off x="5004872" y="2331524"/>
                <a:ext cx="623131" cy="4960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4649519E-14A9-6044-B6C7-8864AA5EC825}"/>
                  </a:ext>
                </a:extLst>
              </p:cNvPr>
              <p:cNvSpPr/>
              <p:nvPr/>
            </p:nvSpPr>
            <p:spPr bwMode="auto">
              <a:xfrm>
                <a:off x="5073931" y="2596860"/>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6D1BE005-55FA-A94C-9B09-2E14434A781A}"/>
                  </a:ext>
                </a:extLst>
              </p:cNvPr>
              <p:cNvSpPr/>
              <p:nvPr/>
            </p:nvSpPr>
            <p:spPr bwMode="auto">
              <a:xfrm>
                <a:off x="5246276"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5FCE5D64-CB96-8A47-AC3C-A54A9A0FE345}"/>
                  </a:ext>
                </a:extLst>
              </p:cNvPr>
              <p:cNvSpPr/>
              <p:nvPr/>
            </p:nvSpPr>
            <p:spPr bwMode="auto">
              <a:xfrm>
                <a:off x="5410254" y="2596859"/>
                <a:ext cx="124039" cy="124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2462A3BD-E178-DF46-A2AB-ECDD28B2B7EC}"/>
                  </a:ext>
                </a:extLst>
              </p:cNvPr>
              <p:cNvSpPr/>
              <p:nvPr/>
            </p:nvSpPr>
            <p:spPr bwMode="auto">
              <a:xfrm>
                <a:off x="4945133" y="2271773"/>
                <a:ext cx="726323" cy="605246"/>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41" name="Group 40">
            <a:extLst>
              <a:ext uri="{FF2B5EF4-FFF2-40B4-BE49-F238E27FC236}">
                <a16:creationId xmlns:a16="http://schemas.microsoft.com/office/drawing/2014/main" id="{F04FE9B2-D56C-5745-9C4E-C9974B779C90}"/>
              </a:ext>
            </a:extLst>
          </p:cNvPr>
          <p:cNvGrpSpPr/>
          <p:nvPr/>
        </p:nvGrpSpPr>
        <p:grpSpPr>
          <a:xfrm>
            <a:off x="5893127" y="2833200"/>
            <a:ext cx="726323" cy="605246"/>
            <a:chOff x="9459310" y="1095063"/>
            <a:chExt cx="894290" cy="745213"/>
          </a:xfrm>
        </p:grpSpPr>
        <p:sp>
          <p:nvSpPr>
            <p:cNvPr id="42" name="Rectangle 41">
              <a:extLst>
                <a:ext uri="{FF2B5EF4-FFF2-40B4-BE49-F238E27FC236}">
                  <a16:creationId xmlns:a16="http://schemas.microsoft.com/office/drawing/2014/main" id="{48775F25-C52A-1642-94DA-01B06A6805E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7A46E2EF-131D-D14A-B507-EBA7838CC67D}"/>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217B534B-92DF-DB42-9B2D-D7C447DF5F48}"/>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5" name="TextBox 44">
              <a:extLst>
                <a:ext uri="{FF2B5EF4-FFF2-40B4-BE49-F238E27FC236}">
                  <a16:creationId xmlns:a16="http://schemas.microsoft.com/office/drawing/2014/main" id="{C583E563-1396-C243-B62B-C1D2A06B8F41}"/>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46" name="Content Placeholder 22">
            <a:extLst>
              <a:ext uri="{FF2B5EF4-FFF2-40B4-BE49-F238E27FC236}">
                <a16:creationId xmlns:a16="http://schemas.microsoft.com/office/drawing/2014/main" id="{557D05E1-D2FB-8942-963B-9498307437A5}"/>
              </a:ext>
            </a:extLst>
          </p:cNvPr>
          <p:cNvPicPr>
            <a:picLocks noChangeAspect="1"/>
          </p:cNvPicPr>
          <p:nvPr/>
        </p:nvPicPr>
        <p:blipFill>
          <a:blip r:embed="rId3"/>
          <a:stretch>
            <a:fillRect/>
          </a:stretch>
        </p:blipFill>
        <p:spPr>
          <a:xfrm>
            <a:off x="5852007" y="3070624"/>
            <a:ext cx="871441" cy="858838"/>
          </a:xfrm>
          <a:prstGeom prst="rect">
            <a:avLst/>
          </a:prstGeom>
        </p:spPr>
      </p:pic>
      <p:pic>
        <p:nvPicPr>
          <p:cNvPr id="47" name="Content Placeholder 19">
            <a:extLst>
              <a:ext uri="{FF2B5EF4-FFF2-40B4-BE49-F238E27FC236}">
                <a16:creationId xmlns:a16="http://schemas.microsoft.com/office/drawing/2014/main" id="{2B7FA7F6-A2E5-5F43-A14B-6DC12964BF04}"/>
              </a:ext>
            </a:extLst>
          </p:cNvPr>
          <p:cNvPicPr>
            <a:picLocks noChangeAspect="1"/>
          </p:cNvPicPr>
          <p:nvPr/>
        </p:nvPicPr>
        <p:blipFill>
          <a:blip r:embed="rId4"/>
          <a:stretch>
            <a:fillRect/>
          </a:stretch>
        </p:blipFill>
        <p:spPr>
          <a:xfrm>
            <a:off x="5907766" y="3072622"/>
            <a:ext cx="750427" cy="753748"/>
          </a:xfrm>
          <a:prstGeom prst="rect">
            <a:avLst/>
          </a:prstGeom>
        </p:spPr>
      </p:pic>
      <p:pic>
        <p:nvPicPr>
          <p:cNvPr id="48" name="Picture 47">
            <a:extLst>
              <a:ext uri="{FF2B5EF4-FFF2-40B4-BE49-F238E27FC236}">
                <a16:creationId xmlns:a16="http://schemas.microsoft.com/office/drawing/2014/main" id="{3FB6737C-D569-7E4B-BB61-1C485957B738}"/>
              </a:ext>
            </a:extLst>
          </p:cNvPr>
          <p:cNvPicPr>
            <a:picLocks noChangeAspect="1"/>
          </p:cNvPicPr>
          <p:nvPr/>
        </p:nvPicPr>
        <p:blipFill>
          <a:blip r:embed="rId5"/>
          <a:stretch>
            <a:fillRect/>
          </a:stretch>
        </p:blipFill>
        <p:spPr>
          <a:xfrm>
            <a:off x="5958217" y="3070624"/>
            <a:ext cx="659020" cy="653002"/>
          </a:xfrm>
          <a:prstGeom prst="rect">
            <a:avLst/>
          </a:prstGeom>
        </p:spPr>
      </p:pic>
      <p:pic>
        <p:nvPicPr>
          <p:cNvPr id="49" name="Picture 48">
            <a:extLst>
              <a:ext uri="{FF2B5EF4-FFF2-40B4-BE49-F238E27FC236}">
                <a16:creationId xmlns:a16="http://schemas.microsoft.com/office/drawing/2014/main" id="{217E5C2A-7FF2-B647-9A0A-6C922126B1F7}"/>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771355" y="2879254"/>
            <a:ext cx="875182" cy="875182"/>
          </a:xfrm>
          <a:prstGeom prst="rect">
            <a:avLst/>
          </a:prstGeom>
        </p:spPr>
      </p:pic>
      <p:pic>
        <p:nvPicPr>
          <p:cNvPr id="50" name="Graphic 49">
            <a:extLst>
              <a:ext uri="{FF2B5EF4-FFF2-40B4-BE49-F238E27FC236}">
                <a16:creationId xmlns:a16="http://schemas.microsoft.com/office/drawing/2014/main" id="{A2674302-9046-A546-ADE4-A41D5916F28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3961" y="3432237"/>
            <a:ext cx="690593" cy="690593"/>
          </a:xfrm>
          <a:prstGeom prst="rect">
            <a:avLst/>
          </a:prstGeom>
        </p:spPr>
      </p:pic>
      <p:pic>
        <p:nvPicPr>
          <p:cNvPr id="51" name="Picture 50" descr="A close up of text on a black background&#10;&#10;Description automatically generated">
            <a:extLst>
              <a:ext uri="{FF2B5EF4-FFF2-40B4-BE49-F238E27FC236}">
                <a16:creationId xmlns:a16="http://schemas.microsoft.com/office/drawing/2014/main" id="{C998E033-AB8E-F945-951F-030E80B491F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99244" y="3063819"/>
            <a:ext cx="500856" cy="605246"/>
          </a:xfrm>
          <a:prstGeom prst="rect">
            <a:avLst/>
          </a:prstGeom>
        </p:spPr>
      </p:pic>
      <p:pic>
        <p:nvPicPr>
          <p:cNvPr id="52" name="Picture 51">
            <a:extLst>
              <a:ext uri="{FF2B5EF4-FFF2-40B4-BE49-F238E27FC236}">
                <a16:creationId xmlns:a16="http://schemas.microsoft.com/office/drawing/2014/main" id="{DE7C1654-0341-B84E-B5F3-936CD25E9B4C}"/>
              </a:ext>
            </a:extLst>
          </p:cNvPr>
          <p:cNvPicPr>
            <a:picLocks noChangeAspect="1"/>
          </p:cNvPicPr>
          <p:nvPr/>
        </p:nvPicPr>
        <p:blipFill>
          <a:blip r:embed="rId10">
            <a:alphaModFix amt="0"/>
          </a:blip>
          <a:stretch>
            <a:fillRect/>
          </a:stretch>
        </p:blipFill>
        <p:spPr>
          <a:xfrm>
            <a:off x="6004294" y="2959524"/>
            <a:ext cx="772950" cy="738228"/>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E3CDBA58-F704-654D-8496-5B27851DC2B2}"/>
              </a:ext>
            </a:extLst>
          </p:cNvPr>
          <p:cNvPicPr>
            <a:picLocks noChangeAspect="1"/>
          </p:cNvPicPr>
          <p:nvPr/>
        </p:nvPicPr>
        <p:blipFill>
          <a:blip r:embed="rId11"/>
          <a:stretch>
            <a:fillRect/>
          </a:stretch>
        </p:blipFill>
        <p:spPr>
          <a:xfrm>
            <a:off x="3866073" y="1515040"/>
            <a:ext cx="4916415" cy="3970005"/>
          </a:xfrm>
          <a:prstGeom prst="rect">
            <a:avLst/>
          </a:prstGeom>
        </p:spPr>
      </p:pic>
    </p:spTree>
    <p:extLst>
      <p:ext uri="{BB962C8B-B14F-4D97-AF65-F5344CB8AC3E}">
        <p14:creationId xmlns:p14="http://schemas.microsoft.com/office/powerpoint/2010/main" val="2985310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DBF4ADC8-CFB6-AF45-9E19-4310B69A5046}"/>
              </a:ext>
            </a:extLst>
          </p:cNvPr>
          <p:cNvSpPr>
            <a:spLocks noGrp="1"/>
          </p:cNvSpPr>
          <p:nvPr>
            <p:ph type="title"/>
          </p:nvPr>
        </p:nvSpPr>
        <p:spPr>
          <a:xfrm>
            <a:off x="588263" y="585788"/>
            <a:ext cx="11021125" cy="513547"/>
          </a:xfrm>
        </p:spPr>
        <p:txBody>
          <a:bodyPr/>
          <a:lstStyle/>
          <a:p>
            <a:pPr algn="ctr"/>
            <a:r>
              <a:rPr lang="en-US" sz="6600"/>
              <a:t> Azure Static Web Apps</a:t>
            </a:r>
          </a:p>
        </p:txBody>
      </p:sp>
      <p:sp>
        <p:nvSpPr>
          <p:cNvPr id="6" name="Text Placeholder 5"/>
          <p:cNvSpPr>
            <a:spLocks noGrp="1"/>
          </p:cNvSpPr>
          <p:nvPr>
            <p:ph type="body" sz="quarter" idx="11"/>
          </p:nvPr>
        </p:nvSpPr>
        <p:spPr>
          <a:xfrm>
            <a:off x="4325420" y="585788"/>
            <a:ext cx="7283968" cy="5683249"/>
          </a:xfrm>
        </p:spPr>
        <p:txBody>
          <a:bodyPr/>
          <a:lstStyle/>
          <a:p>
            <a:pPr lvl="1" indent="0">
              <a:lnSpc>
                <a:spcPct val="107000"/>
              </a:lnSpc>
              <a:spcBef>
                <a:spcPts val="0"/>
              </a:spcBef>
              <a:buNone/>
            </a:pPr>
            <a:endParaRPr lang="en-US" sz="2800">
              <a:ea typeface="Calibri" panose="020F0502020204030204" pitchFamily="34" charset="0"/>
              <a:cs typeface="Calibri" panose="020F0502020204030204" pitchFamily="34" charset="0"/>
            </a:endParaRPr>
          </a:p>
          <a:p>
            <a:pPr lvl="1" indent="0">
              <a:lnSpc>
                <a:spcPct val="107000"/>
              </a:lnSpc>
              <a:spcBef>
                <a:spcPts val="0"/>
              </a:spcBef>
              <a:buNone/>
            </a:pPr>
            <a:r>
              <a:rPr lang="en-US" sz="2800">
                <a:ea typeface="Times New Roman" panose="02020603050405020304" pitchFamily="18" charset="0"/>
                <a:cs typeface="Calibri" panose="020F0502020204030204" pitchFamily="34" charset="0"/>
              </a:rPr>
              <a:t>Single unified workflow with GitHub Actions</a:t>
            </a:r>
            <a:endParaRPr lang="en-US" sz="2800">
              <a:ea typeface="Calibri" panose="020F0502020204030204" pitchFamily="34" charset="0"/>
              <a:cs typeface="Times New Roman" panose="02020603050405020304" pitchFamily="18" charset="0"/>
            </a:endParaRPr>
          </a:p>
          <a:p>
            <a:pPr lvl="1" indent="0">
              <a:lnSpc>
                <a:spcPct val="107000"/>
              </a:lnSpc>
              <a:spcBef>
                <a:spcPts val="0"/>
              </a:spcBef>
              <a:buNone/>
            </a:pPr>
            <a:endParaRPr lang="en-US" sz="2800">
              <a:ea typeface="Calibri" panose="020F0502020204030204" pitchFamily="34" charset="0"/>
              <a:cs typeface="Calibri" panose="020F0502020204030204" pitchFamily="34" charset="0"/>
            </a:endParaRPr>
          </a:p>
          <a:p>
            <a:pPr lvl="1" indent="0">
              <a:lnSpc>
                <a:spcPct val="107000"/>
              </a:lnSpc>
              <a:spcBef>
                <a:spcPts val="0"/>
              </a:spcBef>
              <a:buNone/>
            </a:pPr>
            <a:r>
              <a:rPr lang="en-US" sz="2800">
                <a:ea typeface="Times New Roman" panose="02020603050405020304" pitchFamily="18" charset="0"/>
                <a:cs typeface="Calibri" panose="020F0502020204030204" pitchFamily="34" charset="0"/>
              </a:rPr>
              <a:t>Serverless APIs powered by Azure Functions</a:t>
            </a:r>
            <a:endParaRPr lang="en-US" sz="2800">
              <a:ea typeface="Calibri" panose="020F0502020204030204" pitchFamily="34" charset="0"/>
              <a:cs typeface="Times New Roman" panose="02020603050405020304" pitchFamily="18" charset="0"/>
            </a:endParaRPr>
          </a:p>
          <a:p>
            <a:pPr lvl="1" indent="0">
              <a:lnSpc>
                <a:spcPct val="107000"/>
              </a:lnSpc>
              <a:spcBef>
                <a:spcPts val="0"/>
              </a:spcBef>
              <a:buNone/>
            </a:pPr>
            <a:endParaRPr lang="en-US" sz="2800">
              <a:ea typeface="Calibri" panose="020F0502020204030204" pitchFamily="34" charset="0"/>
              <a:cs typeface="Calibri" panose="020F0502020204030204" pitchFamily="34" charset="0"/>
            </a:endParaRPr>
          </a:p>
          <a:p>
            <a:pPr lvl="1" indent="0">
              <a:lnSpc>
                <a:spcPct val="107000"/>
              </a:lnSpc>
              <a:spcBef>
                <a:spcPts val="0"/>
              </a:spcBef>
              <a:buNone/>
            </a:pPr>
            <a:r>
              <a:rPr lang="en-US" sz="2800">
                <a:ea typeface="Times New Roman" panose="02020603050405020304" pitchFamily="18" charset="0"/>
                <a:cs typeface="Calibri" panose="020F0502020204030204" pitchFamily="34" charset="0"/>
              </a:rPr>
              <a:t>Integrated Auth with flexible roles and access</a:t>
            </a:r>
            <a:endParaRPr lang="en-US" sz="2800">
              <a:ea typeface="Calibri" panose="020F0502020204030204" pitchFamily="34" charset="0"/>
              <a:cs typeface="Times New Roman" panose="02020603050405020304" pitchFamily="18" charset="0"/>
            </a:endParaRPr>
          </a:p>
          <a:p>
            <a:endParaRPr lang="en-US" sz="3600"/>
          </a:p>
        </p:txBody>
      </p:sp>
      <p:pic>
        <p:nvPicPr>
          <p:cNvPr id="7" name="Picture 6" descr="A picture containing drawing&#10;&#10;Description automatically generated">
            <a:extLst>
              <a:ext uri="{FF2B5EF4-FFF2-40B4-BE49-F238E27FC236}">
                <a16:creationId xmlns:a16="http://schemas.microsoft.com/office/drawing/2014/main" id="{6E7FA335-9B87-B94A-999D-9F88D8A89D79}"/>
              </a:ext>
            </a:extLst>
          </p:cNvPr>
          <p:cNvPicPr>
            <a:picLocks noChangeAspect="1"/>
          </p:cNvPicPr>
          <p:nvPr/>
        </p:nvPicPr>
        <p:blipFill>
          <a:blip r:embed="rId4"/>
          <a:stretch>
            <a:fillRect/>
          </a:stretch>
        </p:blipFill>
        <p:spPr>
          <a:xfrm>
            <a:off x="423039" y="1999132"/>
            <a:ext cx="3312415" cy="2674775"/>
          </a:xfrm>
          <a:prstGeom prst="rect">
            <a:avLst/>
          </a:prstGeom>
        </p:spPr>
      </p:pic>
    </p:spTree>
    <p:custDataLst>
      <p:tags r:id="rId1"/>
    </p:custDataLst>
    <p:extLst>
      <p:ext uri="{BB962C8B-B14F-4D97-AF65-F5344CB8AC3E}">
        <p14:creationId xmlns:p14="http://schemas.microsoft.com/office/powerpoint/2010/main" val="7999427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572F25-7F31-CE46-AE92-C922B40A5E3B}"/>
              </a:ext>
            </a:extLst>
          </p:cNvPr>
          <p:cNvPicPr>
            <a:picLocks noChangeAspect="1"/>
          </p:cNvPicPr>
          <p:nvPr/>
        </p:nvPicPr>
        <p:blipFill>
          <a:blip r:embed="rId3"/>
          <a:stretch>
            <a:fillRect/>
          </a:stretch>
        </p:blipFill>
        <p:spPr>
          <a:xfrm>
            <a:off x="2787650" y="698500"/>
            <a:ext cx="6616700" cy="5461000"/>
          </a:xfrm>
          <a:prstGeom prst="rect">
            <a:avLst/>
          </a:prstGeom>
        </p:spPr>
      </p:pic>
    </p:spTree>
    <p:extLst>
      <p:ext uri="{BB962C8B-B14F-4D97-AF65-F5344CB8AC3E}">
        <p14:creationId xmlns:p14="http://schemas.microsoft.com/office/powerpoint/2010/main" val="299736480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8AF1D5-CCC9-7F42-B8AA-5E732B81F110}"/>
              </a:ext>
            </a:extLst>
          </p:cNvPr>
          <p:cNvGrpSpPr/>
          <p:nvPr/>
        </p:nvGrpSpPr>
        <p:grpSpPr>
          <a:xfrm>
            <a:off x="588263" y="7212835"/>
            <a:ext cx="5211807" cy="1062299"/>
            <a:chOff x="588263" y="1746136"/>
            <a:chExt cx="5211807" cy="1062299"/>
          </a:xfrm>
        </p:grpSpPr>
        <p:sp>
          <p:nvSpPr>
            <p:cNvPr id="11" name="TextBox 10">
              <a:extLst>
                <a:ext uri="{FF2B5EF4-FFF2-40B4-BE49-F238E27FC236}">
                  <a16:creationId xmlns:a16="http://schemas.microsoft.com/office/drawing/2014/main" id="{566F3217-336C-CE4A-B891-7150504FFDB6}"/>
                </a:ext>
              </a:extLst>
            </p:cNvPr>
            <p:cNvSpPr txBox="1"/>
            <p:nvPr/>
          </p:nvSpPr>
          <p:spPr>
            <a:xfrm>
              <a:off x="588263" y="1746136"/>
              <a:ext cx="35890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14" name="TextBox 13">
              <a:extLst>
                <a:ext uri="{FF2B5EF4-FFF2-40B4-BE49-F238E27FC236}">
                  <a16:creationId xmlns:a16="http://schemas.microsoft.com/office/drawing/2014/main" id="{EDD05864-39ED-AD4B-B587-75B14843375A}"/>
                </a:ext>
              </a:extLst>
            </p:cNvPr>
            <p:cNvSpPr txBox="1"/>
            <p:nvPr/>
          </p:nvSpPr>
          <p:spPr>
            <a:xfrm>
              <a:off x="1042610" y="2377548"/>
              <a:ext cx="4757460" cy="430887"/>
            </a:xfrm>
            <a:prstGeom prst="rect">
              <a:avLst/>
            </a:prstGeom>
            <a:noFill/>
          </p:spPr>
          <p:txBody>
            <a:bodyPr wrap="square" lIns="0" tIns="0" rIns="0" bIns="0" rtlCol="0">
              <a:spAutoFit/>
            </a:bodyPr>
            <a:lstStyle/>
            <a:p>
              <a:pPr defTabSz="932742">
                <a:spcBef>
                  <a:spcPct val="0"/>
                </a:spcBef>
              </a:pPr>
              <a:r>
                <a:rPr lang="en-US" sz="2800" spc="-50">
                  <a:ln w="3175">
                    <a:noFill/>
                  </a:ln>
                  <a:latin typeface="+mj-lt"/>
                  <a:cs typeface="Segoe UI" pitchFamily="34" charset="0"/>
                  <a:hlinkClick r:id="rId3"/>
                </a:rPr>
                <a:t>aka.ms/</a:t>
              </a:r>
              <a:r>
                <a:rPr lang="en-US" sz="2400" spc="-50">
                  <a:ln w="3175">
                    <a:noFill/>
                  </a:ln>
                  <a:latin typeface="+mj-lt"/>
                  <a:cs typeface="Segoe UI" pitchFamily="34" charset="0"/>
                  <a:hlinkClick r:id="rId3"/>
                </a:rPr>
                <a:t>swadocs</a:t>
              </a:r>
              <a:endParaRPr lang="en-US" sz="2800" spc="-50">
                <a:ln w="3175">
                  <a:noFill/>
                </a:ln>
                <a:latin typeface="+mj-lt"/>
                <a:cs typeface="Segoe UI" pitchFamily="34" charset="0"/>
              </a:endParaRPr>
            </a:p>
          </p:txBody>
        </p:sp>
      </p:grpSp>
      <p:cxnSp>
        <p:nvCxnSpPr>
          <p:cNvPr id="16" name="Straight Connector 15">
            <a:extLst>
              <a:ext uri="{FF2B5EF4-FFF2-40B4-BE49-F238E27FC236}">
                <a16:creationId xmlns:a16="http://schemas.microsoft.com/office/drawing/2014/main" id="{29A660DC-715A-3740-A327-842B21D59140}"/>
              </a:ext>
            </a:extLst>
          </p:cNvPr>
          <p:cNvCxnSpPr>
            <a:cxnSpLocks/>
          </p:cNvCxnSpPr>
          <p:nvPr/>
        </p:nvCxnSpPr>
        <p:spPr>
          <a:xfrm>
            <a:off x="588263" y="1123406"/>
            <a:ext cx="4872011"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itle 16">
            <a:extLst>
              <a:ext uri="{FF2B5EF4-FFF2-40B4-BE49-F238E27FC236}">
                <a16:creationId xmlns:a16="http://schemas.microsoft.com/office/drawing/2014/main" id="{B040F71A-5C78-F145-9E1D-61BF86DFAB01}"/>
              </a:ext>
            </a:extLst>
          </p:cNvPr>
          <p:cNvSpPr>
            <a:spLocks noGrp="1"/>
          </p:cNvSpPr>
          <p:nvPr>
            <p:ph type="title"/>
          </p:nvPr>
        </p:nvSpPr>
        <p:spPr>
          <a:xfrm>
            <a:off x="588263" y="457200"/>
            <a:ext cx="11018520" cy="553998"/>
          </a:xfrm>
        </p:spPr>
        <p:txBody>
          <a:bodyPr/>
          <a:lstStyle/>
          <a:p>
            <a:r>
              <a:rPr lang="en-US"/>
              <a:t>Static Web Apps Resources</a:t>
            </a:r>
          </a:p>
        </p:txBody>
      </p:sp>
      <p:pic>
        <p:nvPicPr>
          <p:cNvPr id="4" name="Picture 3">
            <a:extLst>
              <a:ext uri="{FF2B5EF4-FFF2-40B4-BE49-F238E27FC236}">
                <a16:creationId xmlns:a16="http://schemas.microsoft.com/office/drawing/2014/main" id="{5620E4AE-0B4E-284F-9846-FC67BED9086B}"/>
              </a:ext>
            </a:extLst>
          </p:cNvPr>
          <p:cNvPicPr>
            <a:picLocks noChangeAspect="1"/>
          </p:cNvPicPr>
          <p:nvPr/>
        </p:nvPicPr>
        <p:blipFill>
          <a:blip r:embed="rId4"/>
          <a:stretch>
            <a:fillRect/>
          </a:stretch>
        </p:blipFill>
        <p:spPr>
          <a:xfrm>
            <a:off x="2686914" y="1635949"/>
            <a:ext cx="6780522" cy="4221422"/>
          </a:xfrm>
          <a:prstGeom prst="rect">
            <a:avLst/>
          </a:prstGeom>
          <a:ln>
            <a:solidFill>
              <a:schemeClr val="accent6"/>
            </a:solidFill>
          </a:ln>
        </p:spPr>
      </p:pic>
      <p:pic>
        <p:nvPicPr>
          <p:cNvPr id="17" name="Picture 16">
            <a:extLst>
              <a:ext uri="{FF2B5EF4-FFF2-40B4-BE49-F238E27FC236}">
                <a16:creationId xmlns:a16="http://schemas.microsoft.com/office/drawing/2014/main" id="{F75AD1BF-A3A8-2E44-B607-AE0047723E39}"/>
              </a:ext>
            </a:extLst>
          </p:cNvPr>
          <p:cNvPicPr>
            <a:picLocks noChangeAspect="1"/>
          </p:cNvPicPr>
          <p:nvPr/>
        </p:nvPicPr>
        <p:blipFill>
          <a:blip r:embed="rId5"/>
          <a:stretch>
            <a:fillRect/>
          </a:stretch>
        </p:blipFill>
        <p:spPr>
          <a:xfrm>
            <a:off x="2686914" y="1635949"/>
            <a:ext cx="6780522" cy="4221422"/>
          </a:xfrm>
          <a:prstGeom prst="rect">
            <a:avLst/>
          </a:prstGeom>
          <a:ln>
            <a:solidFill>
              <a:schemeClr val="accent6"/>
            </a:solidFill>
          </a:ln>
        </p:spPr>
      </p:pic>
      <p:pic>
        <p:nvPicPr>
          <p:cNvPr id="7" name="Picture 6">
            <a:extLst>
              <a:ext uri="{FF2B5EF4-FFF2-40B4-BE49-F238E27FC236}">
                <a16:creationId xmlns:a16="http://schemas.microsoft.com/office/drawing/2014/main" id="{8E4FC8FD-5755-DD4A-909F-1BC7BE395911}"/>
              </a:ext>
            </a:extLst>
          </p:cNvPr>
          <p:cNvPicPr>
            <a:picLocks noChangeAspect="1"/>
          </p:cNvPicPr>
          <p:nvPr/>
        </p:nvPicPr>
        <p:blipFill>
          <a:blip r:embed="rId6"/>
          <a:stretch>
            <a:fillRect/>
          </a:stretch>
        </p:blipFill>
        <p:spPr>
          <a:xfrm>
            <a:off x="2686914" y="1635949"/>
            <a:ext cx="6780522" cy="4221422"/>
          </a:xfrm>
          <a:prstGeom prst="rect">
            <a:avLst/>
          </a:prstGeom>
          <a:ln>
            <a:solidFill>
              <a:schemeClr val="accent6"/>
            </a:solidFill>
          </a:ln>
        </p:spPr>
      </p:pic>
      <p:pic>
        <p:nvPicPr>
          <p:cNvPr id="8" name="Picture 7">
            <a:extLst>
              <a:ext uri="{FF2B5EF4-FFF2-40B4-BE49-F238E27FC236}">
                <a16:creationId xmlns:a16="http://schemas.microsoft.com/office/drawing/2014/main" id="{4942CA5B-C06B-D648-9385-6271741AB64D}"/>
              </a:ext>
            </a:extLst>
          </p:cNvPr>
          <p:cNvPicPr>
            <a:picLocks noChangeAspect="1"/>
          </p:cNvPicPr>
          <p:nvPr/>
        </p:nvPicPr>
        <p:blipFill>
          <a:blip r:embed="rId7"/>
          <a:stretch>
            <a:fillRect/>
          </a:stretch>
        </p:blipFill>
        <p:spPr>
          <a:xfrm>
            <a:off x="2686914" y="1635949"/>
            <a:ext cx="6780522" cy="4221422"/>
          </a:xfrm>
          <a:prstGeom prst="rect">
            <a:avLst/>
          </a:prstGeom>
          <a:ln>
            <a:solidFill>
              <a:schemeClr val="accent6"/>
            </a:solidFill>
          </a:ln>
        </p:spPr>
      </p:pic>
    </p:spTree>
    <p:extLst>
      <p:ext uri="{BB962C8B-B14F-4D97-AF65-F5344CB8AC3E}">
        <p14:creationId xmlns:p14="http://schemas.microsoft.com/office/powerpoint/2010/main" val="390042046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8AF1D5-CCC9-7F42-B8AA-5E732B81F110}"/>
              </a:ext>
            </a:extLst>
          </p:cNvPr>
          <p:cNvGrpSpPr/>
          <p:nvPr/>
        </p:nvGrpSpPr>
        <p:grpSpPr>
          <a:xfrm>
            <a:off x="588263" y="1746136"/>
            <a:ext cx="5211807" cy="1000744"/>
            <a:chOff x="588263" y="1746136"/>
            <a:chExt cx="5211807" cy="1000744"/>
          </a:xfrm>
        </p:grpSpPr>
        <p:sp>
          <p:nvSpPr>
            <p:cNvPr id="11" name="TextBox 10">
              <a:extLst>
                <a:ext uri="{FF2B5EF4-FFF2-40B4-BE49-F238E27FC236}">
                  <a16:creationId xmlns:a16="http://schemas.microsoft.com/office/drawing/2014/main" id="{566F3217-336C-CE4A-B891-7150504FFDB6}"/>
                </a:ext>
              </a:extLst>
            </p:cNvPr>
            <p:cNvSpPr txBox="1"/>
            <p:nvPr/>
          </p:nvSpPr>
          <p:spPr>
            <a:xfrm>
              <a:off x="588263" y="1746136"/>
              <a:ext cx="35890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14" name="TextBox 13">
              <a:extLst>
                <a:ext uri="{FF2B5EF4-FFF2-40B4-BE49-F238E27FC236}">
                  <a16:creationId xmlns:a16="http://schemas.microsoft.com/office/drawing/2014/main" id="{EDD05864-39ED-AD4B-B587-75B14843375A}"/>
                </a:ext>
              </a:extLst>
            </p:cNvPr>
            <p:cNvSpPr txBox="1"/>
            <p:nvPr/>
          </p:nvSpPr>
          <p:spPr>
            <a:xfrm>
              <a:off x="1042610" y="2377548"/>
              <a:ext cx="4757460" cy="369332"/>
            </a:xfrm>
            <a:prstGeom prst="rect">
              <a:avLst/>
            </a:prstGeom>
            <a:noFill/>
          </p:spPr>
          <p:txBody>
            <a:bodyPr wrap="square" lIns="0" tIns="0" rIns="0" bIns="0" rtlCol="0">
              <a:spAutoFit/>
            </a:bodyPr>
            <a:lstStyle/>
            <a:p>
              <a:pPr defTabSz="932742">
                <a:spcBef>
                  <a:spcPct val="0"/>
                </a:spcBef>
              </a:pPr>
              <a:r>
                <a:rPr lang="en-US" sz="2400" spc="-50">
                  <a:ln w="3175">
                    <a:noFill/>
                  </a:ln>
                  <a:latin typeface="+mj-lt"/>
                  <a:cs typeface="Segoe UI" pitchFamily="34" charset="0"/>
                  <a:hlinkClick r:id="rId3"/>
                </a:rPr>
                <a:t>aka.ms/swadocs</a:t>
              </a:r>
              <a:endParaRPr lang="en-US" sz="2400" spc="-50">
                <a:ln w="3175">
                  <a:noFill/>
                </a:ln>
                <a:latin typeface="+mj-lt"/>
                <a:cs typeface="Segoe UI" pitchFamily="34" charset="0"/>
              </a:endParaRPr>
            </a:p>
          </p:txBody>
        </p:sp>
      </p:grpSp>
      <p:grpSp>
        <p:nvGrpSpPr>
          <p:cNvPr id="6" name="Group 5">
            <a:extLst>
              <a:ext uri="{FF2B5EF4-FFF2-40B4-BE49-F238E27FC236}">
                <a16:creationId xmlns:a16="http://schemas.microsoft.com/office/drawing/2014/main" id="{A2A677CF-F9E1-1540-81F2-D7FA9D6CFC3C}"/>
              </a:ext>
            </a:extLst>
          </p:cNvPr>
          <p:cNvGrpSpPr/>
          <p:nvPr/>
        </p:nvGrpSpPr>
        <p:grpSpPr>
          <a:xfrm>
            <a:off x="588263" y="7371823"/>
            <a:ext cx="6497672" cy="2672127"/>
            <a:chOff x="588263" y="3450752"/>
            <a:chExt cx="6497672" cy="2672127"/>
          </a:xfrm>
        </p:grpSpPr>
        <p:grpSp>
          <p:nvGrpSpPr>
            <p:cNvPr id="3" name="Group 2">
              <a:extLst>
                <a:ext uri="{FF2B5EF4-FFF2-40B4-BE49-F238E27FC236}">
                  <a16:creationId xmlns:a16="http://schemas.microsoft.com/office/drawing/2014/main" id="{CA278C85-5DE0-EB4C-9E04-E58DEBC99345}"/>
                </a:ext>
              </a:extLst>
            </p:cNvPr>
            <p:cNvGrpSpPr/>
            <p:nvPr/>
          </p:nvGrpSpPr>
          <p:grpSpPr>
            <a:xfrm>
              <a:off x="588263" y="3450752"/>
              <a:ext cx="6497672" cy="1356754"/>
              <a:chOff x="588263" y="3450752"/>
              <a:chExt cx="6497672" cy="1356754"/>
            </a:xfrm>
          </p:grpSpPr>
          <p:sp>
            <p:nvSpPr>
              <p:cNvPr id="10" name="TextBox 9">
                <a:extLst>
                  <a:ext uri="{FF2B5EF4-FFF2-40B4-BE49-F238E27FC236}">
                    <a16:creationId xmlns:a16="http://schemas.microsoft.com/office/drawing/2014/main" id="{176B4103-028E-8044-AE8A-D1F2A18017A4}"/>
                  </a:ext>
                </a:extLst>
              </p:cNvPr>
              <p:cNvSpPr txBox="1"/>
              <p:nvPr/>
            </p:nvSpPr>
            <p:spPr>
              <a:xfrm>
                <a:off x="588263" y="3450752"/>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15" name="TextBox 14">
                <a:extLst>
                  <a:ext uri="{FF2B5EF4-FFF2-40B4-BE49-F238E27FC236}">
                    <a16:creationId xmlns:a16="http://schemas.microsoft.com/office/drawing/2014/main" id="{6BF44DFB-1E98-D94C-B7F4-61D879571FE4}"/>
                  </a:ext>
                </a:extLst>
              </p:cNvPr>
              <p:cNvSpPr txBox="1"/>
              <p:nvPr/>
            </p:nvSpPr>
            <p:spPr>
              <a:xfrm>
                <a:off x="1042610" y="4068842"/>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Angular, React, Svelte, or Vue </a:t>
                </a:r>
                <a:r>
                  <a:rPr lang="en-US" sz="2400">
                    <a:solidFill>
                      <a:srgbClr val="0062AF"/>
                    </a:solidFill>
                    <a:hlinkClick r:id="rId4"/>
                  </a:rPr>
                  <a:t>aka.ms/swaframeworks</a:t>
                </a:r>
                <a:endParaRPr lang="en-US" sz="2400" spc="-50">
                  <a:ln w="3175">
                    <a:noFill/>
                  </a:ln>
                  <a:cs typeface="Segoe UI" pitchFamily="34" charset="0"/>
                </a:endParaRPr>
              </a:p>
            </p:txBody>
          </p:sp>
        </p:grpSp>
        <p:sp>
          <p:nvSpPr>
            <p:cNvPr id="20" name="TextBox 19">
              <a:extLst>
                <a:ext uri="{FF2B5EF4-FFF2-40B4-BE49-F238E27FC236}">
                  <a16:creationId xmlns:a16="http://schemas.microsoft.com/office/drawing/2014/main" id="{6E17F9F5-B9D3-A54C-90EA-A5A62B37F7BB}"/>
                </a:ext>
              </a:extLst>
            </p:cNvPr>
            <p:cNvSpPr txBox="1"/>
            <p:nvPr/>
          </p:nvSpPr>
          <p:spPr>
            <a:xfrm>
              <a:off x="1042610" y="5384215"/>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Gatsby</a:t>
              </a:r>
            </a:p>
            <a:p>
              <a:pPr defTabSz="932742">
                <a:spcBef>
                  <a:spcPct val="0"/>
                </a:spcBef>
              </a:pPr>
              <a:r>
                <a:rPr lang="en-US" sz="2400">
                  <a:solidFill>
                    <a:srgbClr val="0062AF"/>
                  </a:solidFill>
                  <a:latin typeface="Segoe UI" panose="020B0502040204020203" pitchFamily="34" charset="0"/>
                  <a:hlinkClick r:id="rId5"/>
                </a:rPr>
                <a:t>aka.ms/staticsitegen</a:t>
              </a:r>
              <a:endParaRPr lang="en-US" sz="2400"/>
            </a:p>
          </p:txBody>
        </p:sp>
      </p:grpSp>
      <p:sp>
        <p:nvSpPr>
          <p:cNvPr id="21" name="Title 16">
            <a:extLst>
              <a:ext uri="{FF2B5EF4-FFF2-40B4-BE49-F238E27FC236}">
                <a16:creationId xmlns:a16="http://schemas.microsoft.com/office/drawing/2014/main" id="{B040F71A-5C78-F145-9E1D-61BF86DFAB01}"/>
              </a:ext>
            </a:extLst>
          </p:cNvPr>
          <p:cNvSpPr>
            <a:spLocks noGrp="1"/>
          </p:cNvSpPr>
          <p:nvPr>
            <p:ph type="title"/>
          </p:nvPr>
        </p:nvSpPr>
        <p:spPr>
          <a:xfrm>
            <a:off x="588263" y="457200"/>
            <a:ext cx="11018520" cy="553998"/>
          </a:xfrm>
        </p:spPr>
        <p:txBody>
          <a:bodyPr/>
          <a:lstStyle/>
          <a:p>
            <a:r>
              <a:rPr lang="en-US"/>
              <a:t>Static Web Apps Resources</a:t>
            </a:r>
          </a:p>
        </p:txBody>
      </p:sp>
      <p:cxnSp>
        <p:nvCxnSpPr>
          <p:cNvPr id="16" name="Straight Connector 15">
            <a:extLst>
              <a:ext uri="{FF2B5EF4-FFF2-40B4-BE49-F238E27FC236}">
                <a16:creationId xmlns:a16="http://schemas.microsoft.com/office/drawing/2014/main" id="{894CBAE7-C93A-304A-B559-94B0BF7F9397}"/>
              </a:ext>
            </a:extLst>
          </p:cNvPr>
          <p:cNvCxnSpPr>
            <a:cxnSpLocks/>
          </p:cNvCxnSpPr>
          <p:nvPr/>
        </p:nvCxnSpPr>
        <p:spPr>
          <a:xfrm>
            <a:off x="588263" y="1123406"/>
            <a:ext cx="4872011"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2519F88C-E4E5-BE49-8340-16393A04EEDC}"/>
              </a:ext>
            </a:extLst>
          </p:cNvPr>
          <p:cNvPicPr>
            <a:picLocks noChangeAspect="1"/>
          </p:cNvPicPr>
          <p:nvPr/>
        </p:nvPicPr>
        <p:blipFill>
          <a:blip r:embed="rId6"/>
          <a:stretch>
            <a:fillRect/>
          </a:stretch>
        </p:blipFill>
        <p:spPr>
          <a:xfrm>
            <a:off x="7599281" y="1559017"/>
            <a:ext cx="2540675" cy="1581775"/>
          </a:xfrm>
          <a:prstGeom prst="rect">
            <a:avLst/>
          </a:prstGeom>
          <a:ln>
            <a:solidFill>
              <a:schemeClr val="accent6"/>
            </a:solidFill>
          </a:ln>
        </p:spPr>
      </p:pic>
      <p:pic>
        <p:nvPicPr>
          <p:cNvPr id="19" name="Picture 18">
            <a:extLst>
              <a:ext uri="{FF2B5EF4-FFF2-40B4-BE49-F238E27FC236}">
                <a16:creationId xmlns:a16="http://schemas.microsoft.com/office/drawing/2014/main" id="{757DDBBC-8610-B74F-B721-C10D79A96A25}"/>
              </a:ext>
            </a:extLst>
          </p:cNvPr>
          <p:cNvPicPr>
            <a:picLocks noChangeAspect="1"/>
          </p:cNvPicPr>
          <p:nvPr/>
        </p:nvPicPr>
        <p:blipFill>
          <a:blip r:embed="rId7"/>
          <a:stretch>
            <a:fillRect/>
          </a:stretch>
        </p:blipFill>
        <p:spPr>
          <a:xfrm>
            <a:off x="7599281" y="1559017"/>
            <a:ext cx="2540675" cy="1581775"/>
          </a:xfrm>
          <a:prstGeom prst="rect">
            <a:avLst/>
          </a:prstGeom>
          <a:ln>
            <a:solidFill>
              <a:schemeClr val="accent6"/>
            </a:solidFill>
          </a:ln>
        </p:spPr>
      </p:pic>
      <p:pic>
        <p:nvPicPr>
          <p:cNvPr id="18" name="Picture 17">
            <a:extLst>
              <a:ext uri="{FF2B5EF4-FFF2-40B4-BE49-F238E27FC236}">
                <a16:creationId xmlns:a16="http://schemas.microsoft.com/office/drawing/2014/main" id="{DFFED9F4-880F-8E43-825C-5298A9ADE094}"/>
              </a:ext>
            </a:extLst>
          </p:cNvPr>
          <p:cNvPicPr>
            <a:picLocks noChangeAspect="1"/>
          </p:cNvPicPr>
          <p:nvPr/>
        </p:nvPicPr>
        <p:blipFill>
          <a:blip r:embed="rId8"/>
          <a:stretch>
            <a:fillRect/>
          </a:stretch>
        </p:blipFill>
        <p:spPr>
          <a:xfrm>
            <a:off x="7599281" y="1559017"/>
            <a:ext cx="2540675" cy="1581775"/>
          </a:xfrm>
          <a:prstGeom prst="rect">
            <a:avLst/>
          </a:prstGeom>
          <a:ln>
            <a:solidFill>
              <a:schemeClr val="accent6"/>
            </a:solidFill>
          </a:ln>
        </p:spPr>
      </p:pic>
      <p:pic>
        <p:nvPicPr>
          <p:cNvPr id="17" name="Picture 16">
            <a:extLst>
              <a:ext uri="{FF2B5EF4-FFF2-40B4-BE49-F238E27FC236}">
                <a16:creationId xmlns:a16="http://schemas.microsoft.com/office/drawing/2014/main" id="{0035867E-9701-0F4C-9125-88937E928F55}"/>
              </a:ext>
            </a:extLst>
          </p:cNvPr>
          <p:cNvPicPr>
            <a:picLocks noChangeAspect="1"/>
          </p:cNvPicPr>
          <p:nvPr/>
        </p:nvPicPr>
        <p:blipFill>
          <a:blip r:embed="rId9"/>
          <a:stretch>
            <a:fillRect/>
          </a:stretch>
        </p:blipFill>
        <p:spPr>
          <a:xfrm>
            <a:off x="7599281" y="1559017"/>
            <a:ext cx="2540675" cy="1581775"/>
          </a:xfrm>
          <a:prstGeom prst="rect">
            <a:avLst/>
          </a:prstGeom>
          <a:ln>
            <a:solidFill>
              <a:schemeClr val="accent6"/>
            </a:solidFill>
          </a:ln>
        </p:spPr>
      </p:pic>
    </p:spTree>
    <p:extLst>
      <p:ext uri="{BB962C8B-B14F-4D97-AF65-F5344CB8AC3E}">
        <p14:creationId xmlns:p14="http://schemas.microsoft.com/office/powerpoint/2010/main" val="277186627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E8AF1D5-CCC9-7F42-B8AA-5E732B81F110}"/>
              </a:ext>
            </a:extLst>
          </p:cNvPr>
          <p:cNvGrpSpPr/>
          <p:nvPr/>
        </p:nvGrpSpPr>
        <p:grpSpPr>
          <a:xfrm>
            <a:off x="588263" y="1746136"/>
            <a:ext cx="5211807" cy="1000744"/>
            <a:chOff x="588263" y="1746136"/>
            <a:chExt cx="5211807" cy="1000744"/>
          </a:xfrm>
        </p:grpSpPr>
        <p:sp>
          <p:nvSpPr>
            <p:cNvPr id="11" name="TextBox 10">
              <a:extLst>
                <a:ext uri="{FF2B5EF4-FFF2-40B4-BE49-F238E27FC236}">
                  <a16:creationId xmlns:a16="http://schemas.microsoft.com/office/drawing/2014/main" id="{566F3217-336C-CE4A-B891-7150504FFDB6}"/>
                </a:ext>
              </a:extLst>
            </p:cNvPr>
            <p:cNvSpPr txBox="1"/>
            <p:nvPr/>
          </p:nvSpPr>
          <p:spPr>
            <a:xfrm>
              <a:off x="588263" y="1746136"/>
              <a:ext cx="35890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14" name="TextBox 13">
              <a:extLst>
                <a:ext uri="{FF2B5EF4-FFF2-40B4-BE49-F238E27FC236}">
                  <a16:creationId xmlns:a16="http://schemas.microsoft.com/office/drawing/2014/main" id="{EDD05864-39ED-AD4B-B587-75B14843375A}"/>
                </a:ext>
              </a:extLst>
            </p:cNvPr>
            <p:cNvSpPr txBox="1"/>
            <p:nvPr/>
          </p:nvSpPr>
          <p:spPr>
            <a:xfrm>
              <a:off x="1042610" y="2377548"/>
              <a:ext cx="4757460" cy="369332"/>
            </a:xfrm>
            <a:prstGeom prst="rect">
              <a:avLst/>
            </a:prstGeom>
            <a:noFill/>
          </p:spPr>
          <p:txBody>
            <a:bodyPr wrap="square" lIns="0" tIns="0" rIns="0" bIns="0" rtlCol="0">
              <a:spAutoFit/>
            </a:bodyPr>
            <a:lstStyle/>
            <a:p>
              <a:pPr defTabSz="932742">
                <a:spcBef>
                  <a:spcPct val="0"/>
                </a:spcBef>
              </a:pPr>
              <a:r>
                <a:rPr lang="en-US" sz="2400" spc="-50">
                  <a:ln w="3175">
                    <a:noFill/>
                  </a:ln>
                  <a:latin typeface="+mj-lt"/>
                  <a:cs typeface="Segoe UI" pitchFamily="34" charset="0"/>
                  <a:hlinkClick r:id="rId3"/>
                </a:rPr>
                <a:t>aka.ms/swadocs</a:t>
              </a:r>
              <a:endParaRPr lang="en-US" sz="2400" spc="-50">
                <a:ln w="3175">
                  <a:noFill/>
                </a:ln>
                <a:latin typeface="+mj-lt"/>
                <a:cs typeface="Segoe UI" pitchFamily="34" charset="0"/>
              </a:endParaRPr>
            </a:p>
          </p:txBody>
        </p:sp>
      </p:grpSp>
      <p:sp>
        <p:nvSpPr>
          <p:cNvPr id="21" name="Title 16">
            <a:extLst>
              <a:ext uri="{FF2B5EF4-FFF2-40B4-BE49-F238E27FC236}">
                <a16:creationId xmlns:a16="http://schemas.microsoft.com/office/drawing/2014/main" id="{B040F71A-5C78-F145-9E1D-61BF86DFAB01}"/>
              </a:ext>
            </a:extLst>
          </p:cNvPr>
          <p:cNvSpPr>
            <a:spLocks noGrp="1"/>
          </p:cNvSpPr>
          <p:nvPr>
            <p:ph type="title"/>
          </p:nvPr>
        </p:nvSpPr>
        <p:spPr>
          <a:xfrm>
            <a:off x="588263" y="457200"/>
            <a:ext cx="11018520" cy="553998"/>
          </a:xfrm>
        </p:spPr>
        <p:txBody>
          <a:bodyPr/>
          <a:lstStyle/>
          <a:p>
            <a:r>
              <a:rPr lang="en-US"/>
              <a:t>Static Web Apps Resources</a:t>
            </a:r>
          </a:p>
        </p:txBody>
      </p:sp>
      <p:grpSp>
        <p:nvGrpSpPr>
          <p:cNvPr id="16" name="Group 15">
            <a:extLst>
              <a:ext uri="{FF2B5EF4-FFF2-40B4-BE49-F238E27FC236}">
                <a16:creationId xmlns:a16="http://schemas.microsoft.com/office/drawing/2014/main" id="{9127D486-245B-B841-A5B0-A32C23A26301}"/>
              </a:ext>
            </a:extLst>
          </p:cNvPr>
          <p:cNvGrpSpPr/>
          <p:nvPr/>
        </p:nvGrpSpPr>
        <p:grpSpPr>
          <a:xfrm>
            <a:off x="588263" y="3450752"/>
            <a:ext cx="6497672" cy="2672127"/>
            <a:chOff x="588263" y="3450752"/>
            <a:chExt cx="6497672" cy="2672127"/>
          </a:xfrm>
        </p:grpSpPr>
        <p:grpSp>
          <p:nvGrpSpPr>
            <p:cNvPr id="17" name="Group 16">
              <a:extLst>
                <a:ext uri="{FF2B5EF4-FFF2-40B4-BE49-F238E27FC236}">
                  <a16:creationId xmlns:a16="http://schemas.microsoft.com/office/drawing/2014/main" id="{02C19687-9E58-4C47-ABBF-D0C989208648}"/>
                </a:ext>
              </a:extLst>
            </p:cNvPr>
            <p:cNvGrpSpPr/>
            <p:nvPr/>
          </p:nvGrpSpPr>
          <p:grpSpPr>
            <a:xfrm>
              <a:off x="588263" y="3450752"/>
              <a:ext cx="6497672" cy="1356754"/>
              <a:chOff x="588263" y="3450752"/>
              <a:chExt cx="6497672" cy="1356754"/>
            </a:xfrm>
          </p:grpSpPr>
          <p:sp>
            <p:nvSpPr>
              <p:cNvPr id="19" name="TextBox 18">
                <a:extLst>
                  <a:ext uri="{FF2B5EF4-FFF2-40B4-BE49-F238E27FC236}">
                    <a16:creationId xmlns:a16="http://schemas.microsoft.com/office/drawing/2014/main" id="{692A237C-04CE-9C46-A467-EACF46F07F52}"/>
                  </a:ext>
                </a:extLst>
              </p:cNvPr>
              <p:cNvSpPr txBox="1"/>
              <p:nvPr/>
            </p:nvSpPr>
            <p:spPr>
              <a:xfrm>
                <a:off x="588263" y="3450752"/>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22" name="TextBox 21">
                <a:extLst>
                  <a:ext uri="{FF2B5EF4-FFF2-40B4-BE49-F238E27FC236}">
                    <a16:creationId xmlns:a16="http://schemas.microsoft.com/office/drawing/2014/main" id="{8B2C7EE6-6EC9-2B47-BF8D-513D3929E819}"/>
                  </a:ext>
                </a:extLst>
              </p:cNvPr>
              <p:cNvSpPr txBox="1"/>
              <p:nvPr/>
            </p:nvSpPr>
            <p:spPr>
              <a:xfrm>
                <a:off x="1042610" y="4068842"/>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Angular, React, Svelte, or Vue </a:t>
                </a:r>
                <a:r>
                  <a:rPr lang="en-US" sz="2400">
                    <a:solidFill>
                      <a:srgbClr val="0062AF"/>
                    </a:solidFill>
                    <a:hlinkClick r:id="rId4"/>
                  </a:rPr>
                  <a:t>aka.ms/swaframeworks</a:t>
                </a:r>
                <a:endParaRPr lang="en-US" sz="2400" spc="-50">
                  <a:ln w="3175">
                    <a:noFill/>
                  </a:ln>
                  <a:cs typeface="Segoe UI" pitchFamily="34" charset="0"/>
                </a:endParaRPr>
              </a:p>
            </p:txBody>
          </p:sp>
        </p:grpSp>
        <p:sp>
          <p:nvSpPr>
            <p:cNvPr id="18" name="TextBox 17">
              <a:extLst>
                <a:ext uri="{FF2B5EF4-FFF2-40B4-BE49-F238E27FC236}">
                  <a16:creationId xmlns:a16="http://schemas.microsoft.com/office/drawing/2014/main" id="{80FF002A-80EA-AD49-8525-A0E5F9A08D20}"/>
                </a:ext>
              </a:extLst>
            </p:cNvPr>
            <p:cNvSpPr txBox="1"/>
            <p:nvPr/>
          </p:nvSpPr>
          <p:spPr>
            <a:xfrm>
              <a:off x="1042610" y="5384215"/>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Gatsby</a:t>
              </a:r>
            </a:p>
            <a:p>
              <a:pPr defTabSz="932742">
                <a:spcBef>
                  <a:spcPct val="0"/>
                </a:spcBef>
              </a:pPr>
              <a:r>
                <a:rPr lang="en-US" sz="2400">
                  <a:solidFill>
                    <a:srgbClr val="0062AF"/>
                  </a:solidFill>
                  <a:latin typeface="Segoe UI" panose="020B0502040204020203" pitchFamily="34" charset="0"/>
                  <a:hlinkClick r:id="rId5"/>
                </a:rPr>
                <a:t>aka.ms/staticsitegen</a:t>
              </a:r>
              <a:endParaRPr lang="en-US" sz="2400"/>
            </a:p>
          </p:txBody>
        </p:sp>
      </p:grpSp>
      <p:cxnSp>
        <p:nvCxnSpPr>
          <p:cNvPr id="23" name="Straight Connector 22">
            <a:extLst>
              <a:ext uri="{FF2B5EF4-FFF2-40B4-BE49-F238E27FC236}">
                <a16:creationId xmlns:a16="http://schemas.microsoft.com/office/drawing/2014/main" id="{2D805C7C-D466-CB45-AAF4-E0AB8D0CFD1F}"/>
              </a:ext>
            </a:extLst>
          </p:cNvPr>
          <p:cNvCxnSpPr>
            <a:cxnSpLocks/>
          </p:cNvCxnSpPr>
          <p:nvPr/>
        </p:nvCxnSpPr>
        <p:spPr>
          <a:xfrm>
            <a:off x="588263" y="1123406"/>
            <a:ext cx="4872011"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1A62148-6E2C-1340-AF83-9A292A85F64F}"/>
              </a:ext>
            </a:extLst>
          </p:cNvPr>
          <p:cNvPicPr>
            <a:picLocks noChangeAspect="1"/>
          </p:cNvPicPr>
          <p:nvPr/>
        </p:nvPicPr>
        <p:blipFill>
          <a:blip r:embed="rId6"/>
          <a:stretch>
            <a:fillRect/>
          </a:stretch>
        </p:blipFill>
        <p:spPr>
          <a:xfrm>
            <a:off x="7599281" y="1559017"/>
            <a:ext cx="2540675" cy="1581775"/>
          </a:xfrm>
          <a:prstGeom prst="rect">
            <a:avLst/>
          </a:prstGeom>
          <a:ln>
            <a:solidFill>
              <a:schemeClr val="accent6"/>
            </a:solidFill>
          </a:ln>
        </p:spPr>
      </p:pic>
      <p:pic>
        <p:nvPicPr>
          <p:cNvPr id="25" name="Picture 24">
            <a:extLst>
              <a:ext uri="{FF2B5EF4-FFF2-40B4-BE49-F238E27FC236}">
                <a16:creationId xmlns:a16="http://schemas.microsoft.com/office/drawing/2014/main" id="{9C72D39A-4216-C641-A695-3F955F6F10CD}"/>
              </a:ext>
            </a:extLst>
          </p:cNvPr>
          <p:cNvPicPr>
            <a:picLocks noChangeAspect="1"/>
          </p:cNvPicPr>
          <p:nvPr/>
        </p:nvPicPr>
        <p:blipFill>
          <a:blip r:embed="rId7"/>
          <a:stretch>
            <a:fillRect/>
          </a:stretch>
        </p:blipFill>
        <p:spPr>
          <a:xfrm>
            <a:off x="7599281" y="1559017"/>
            <a:ext cx="2540675" cy="1581775"/>
          </a:xfrm>
          <a:prstGeom prst="rect">
            <a:avLst/>
          </a:prstGeom>
          <a:ln>
            <a:solidFill>
              <a:schemeClr val="accent6"/>
            </a:solidFill>
          </a:ln>
        </p:spPr>
      </p:pic>
      <p:pic>
        <p:nvPicPr>
          <p:cNvPr id="26" name="Picture 25">
            <a:extLst>
              <a:ext uri="{FF2B5EF4-FFF2-40B4-BE49-F238E27FC236}">
                <a16:creationId xmlns:a16="http://schemas.microsoft.com/office/drawing/2014/main" id="{F2C9C8BE-57E3-1A47-B4C6-3C570CBAA3F0}"/>
              </a:ext>
            </a:extLst>
          </p:cNvPr>
          <p:cNvPicPr>
            <a:picLocks noChangeAspect="1"/>
          </p:cNvPicPr>
          <p:nvPr/>
        </p:nvPicPr>
        <p:blipFill>
          <a:blip r:embed="rId8"/>
          <a:stretch>
            <a:fillRect/>
          </a:stretch>
        </p:blipFill>
        <p:spPr>
          <a:xfrm>
            <a:off x="7599281" y="1559017"/>
            <a:ext cx="2540675" cy="1581775"/>
          </a:xfrm>
          <a:prstGeom prst="rect">
            <a:avLst/>
          </a:prstGeom>
          <a:ln>
            <a:solidFill>
              <a:schemeClr val="accent6"/>
            </a:solidFill>
          </a:ln>
        </p:spPr>
      </p:pic>
      <p:pic>
        <p:nvPicPr>
          <p:cNvPr id="27" name="Picture 26">
            <a:extLst>
              <a:ext uri="{FF2B5EF4-FFF2-40B4-BE49-F238E27FC236}">
                <a16:creationId xmlns:a16="http://schemas.microsoft.com/office/drawing/2014/main" id="{3CC91CD4-0C71-0A49-A850-606673F853D9}"/>
              </a:ext>
            </a:extLst>
          </p:cNvPr>
          <p:cNvPicPr>
            <a:picLocks noChangeAspect="1"/>
          </p:cNvPicPr>
          <p:nvPr/>
        </p:nvPicPr>
        <p:blipFill>
          <a:blip r:embed="rId9"/>
          <a:stretch>
            <a:fillRect/>
          </a:stretch>
        </p:blipFill>
        <p:spPr>
          <a:xfrm>
            <a:off x="7599281" y="1559017"/>
            <a:ext cx="2540675" cy="1581775"/>
          </a:xfrm>
          <a:prstGeom prst="rect">
            <a:avLst/>
          </a:prstGeom>
          <a:ln>
            <a:solidFill>
              <a:schemeClr val="accent6"/>
            </a:solidFill>
          </a:ln>
        </p:spPr>
      </p:pic>
    </p:spTree>
    <p:extLst>
      <p:ext uri="{BB962C8B-B14F-4D97-AF65-F5344CB8AC3E}">
        <p14:creationId xmlns:p14="http://schemas.microsoft.com/office/powerpoint/2010/main" val="252390796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0E4AE-0B4E-284F-9846-FC67BED9086B}"/>
              </a:ext>
            </a:extLst>
          </p:cNvPr>
          <p:cNvPicPr>
            <a:picLocks noChangeAspect="1"/>
          </p:cNvPicPr>
          <p:nvPr/>
        </p:nvPicPr>
        <p:blipFill>
          <a:blip r:embed="rId3"/>
          <a:stretch>
            <a:fillRect/>
          </a:stretch>
        </p:blipFill>
        <p:spPr>
          <a:xfrm>
            <a:off x="7599281" y="1567566"/>
            <a:ext cx="2540675" cy="1581775"/>
          </a:xfrm>
          <a:prstGeom prst="rect">
            <a:avLst/>
          </a:prstGeom>
          <a:ln>
            <a:solidFill>
              <a:schemeClr val="accent6"/>
            </a:solidFill>
          </a:ln>
        </p:spPr>
      </p:pic>
      <p:pic>
        <p:nvPicPr>
          <p:cNvPr id="5" name="Picture 4">
            <a:extLst>
              <a:ext uri="{FF2B5EF4-FFF2-40B4-BE49-F238E27FC236}">
                <a16:creationId xmlns:a16="http://schemas.microsoft.com/office/drawing/2014/main" id="{6CB2577A-D83C-0346-BB7E-12F1D01CA82E}"/>
              </a:ext>
            </a:extLst>
          </p:cNvPr>
          <p:cNvPicPr>
            <a:picLocks noChangeAspect="1"/>
          </p:cNvPicPr>
          <p:nvPr/>
        </p:nvPicPr>
        <p:blipFill>
          <a:blip r:embed="rId4"/>
          <a:stretch>
            <a:fillRect/>
          </a:stretch>
        </p:blipFill>
        <p:spPr>
          <a:xfrm>
            <a:off x="7935759" y="2219499"/>
            <a:ext cx="2540675" cy="1581775"/>
          </a:xfrm>
          <a:prstGeom prst="rect">
            <a:avLst/>
          </a:prstGeom>
          <a:ln>
            <a:solidFill>
              <a:schemeClr val="accent6"/>
            </a:solidFill>
          </a:ln>
        </p:spPr>
      </p:pic>
      <p:pic>
        <p:nvPicPr>
          <p:cNvPr id="7" name="Picture 6">
            <a:extLst>
              <a:ext uri="{FF2B5EF4-FFF2-40B4-BE49-F238E27FC236}">
                <a16:creationId xmlns:a16="http://schemas.microsoft.com/office/drawing/2014/main" id="{8E4FC8FD-5755-DD4A-909F-1BC7BE395911}"/>
              </a:ext>
            </a:extLst>
          </p:cNvPr>
          <p:cNvPicPr>
            <a:picLocks noChangeAspect="1"/>
          </p:cNvPicPr>
          <p:nvPr/>
        </p:nvPicPr>
        <p:blipFill>
          <a:blip r:embed="rId5"/>
          <a:stretch>
            <a:fillRect/>
          </a:stretch>
        </p:blipFill>
        <p:spPr>
          <a:xfrm>
            <a:off x="8272237" y="2871432"/>
            <a:ext cx="2540675" cy="1581775"/>
          </a:xfrm>
          <a:prstGeom prst="rect">
            <a:avLst/>
          </a:prstGeom>
          <a:ln>
            <a:solidFill>
              <a:schemeClr val="accent6"/>
            </a:solidFill>
          </a:ln>
        </p:spPr>
      </p:pic>
      <p:pic>
        <p:nvPicPr>
          <p:cNvPr id="8" name="Picture 7">
            <a:extLst>
              <a:ext uri="{FF2B5EF4-FFF2-40B4-BE49-F238E27FC236}">
                <a16:creationId xmlns:a16="http://schemas.microsoft.com/office/drawing/2014/main" id="{4942CA5B-C06B-D648-9385-6271741AB64D}"/>
              </a:ext>
            </a:extLst>
          </p:cNvPr>
          <p:cNvPicPr>
            <a:picLocks noChangeAspect="1"/>
          </p:cNvPicPr>
          <p:nvPr/>
        </p:nvPicPr>
        <p:blipFill>
          <a:blip r:embed="rId6"/>
          <a:stretch>
            <a:fillRect/>
          </a:stretch>
        </p:blipFill>
        <p:spPr>
          <a:xfrm>
            <a:off x="8608715" y="3523365"/>
            <a:ext cx="2540675" cy="1581775"/>
          </a:xfrm>
          <a:prstGeom prst="rect">
            <a:avLst/>
          </a:prstGeom>
          <a:ln>
            <a:solidFill>
              <a:schemeClr val="accent6"/>
            </a:solidFill>
          </a:ln>
        </p:spPr>
      </p:pic>
      <p:grpSp>
        <p:nvGrpSpPr>
          <p:cNvPr id="2" name="Group 1">
            <a:extLst>
              <a:ext uri="{FF2B5EF4-FFF2-40B4-BE49-F238E27FC236}">
                <a16:creationId xmlns:a16="http://schemas.microsoft.com/office/drawing/2014/main" id="{CE8AF1D5-CCC9-7F42-B8AA-5E732B81F110}"/>
              </a:ext>
            </a:extLst>
          </p:cNvPr>
          <p:cNvGrpSpPr/>
          <p:nvPr/>
        </p:nvGrpSpPr>
        <p:grpSpPr>
          <a:xfrm>
            <a:off x="588263" y="1746136"/>
            <a:ext cx="5211807" cy="1000744"/>
            <a:chOff x="588263" y="1746136"/>
            <a:chExt cx="5211807" cy="1000744"/>
          </a:xfrm>
        </p:grpSpPr>
        <p:sp>
          <p:nvSpPr>
            <p:cNvPr id="11" name="TextBox 10">
              <a:extLst>
                <a:ext uri="{FF2B5EF4-FFF2-40B4-BE49-F238E27FC236}">
                  <a16:creationId xmlns:a16="http://schemas.microsoft.com/office/drawing/2014/main" id="{566F3217-336C-CE4A-B891-7150504FFDB6}"/>
                </a:ext>
              </a:extLst>
            </p:cNvPr>
            <p:cNvSpPr txBox="1"/>
            <p:nvPr/>
          </p:nvSpPr>
          <p:spPr>
            <a:xfrm>
              <a:off x="588263" y="1746136"/>
              <a:ext cx="3589059"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Docs</a:t>
              </a:r>
            </a:p>
          </p:txBody>
        </p:sp>
        <p:sp>
          <p:nvSpPr>
            <p:cNvPr id="14" name="TextBox 13">
              <a:extLst>
                <a:ext uri="{FF2B5EF4-FFF2-40B4-BE49-F238E27FC236}">
                  <a16:creationId xmlns:a16="http://schemas.microsoft.com/office/drawing/2014/main" id="{EDD05864-39ED-AD4B-B587-75B14843375A}"/>
                </a:ext>
              </a:extLst>
            </p:cNvPr>
            <p:cNvSpPr txBox="1"/>
            <p:nvPr/>
          </p:nvSpPr>
          <p:spPr>
            <a:xfrm>
              <a:off x="1042610" y="2377548"/>
              <a:ext cx="4757460" cy="369332"/>
            </a:xfrm>
            <a:prstGeom prst="rect">
              <a:avLst/>
            </a:prstGeom>
            <a:noFill/>
          </p:spPr>
          <p:txBody>
            <a:bodyPr wrap="square" lIns="0" tIns="0" rIns="0" bIns="0" rtlCol="0">
              <a:spAutoFit/>
            </a:bodyPr>
            <a:lstStyle/>
            <a:p>
              <a:pPr defTabSz="932742">
                <a:spcBef>
                  <a:spcPct val="0"/>
                </a:spcBef>
              </a:pPr>
              <a:r>
                <a:rPr lang="en-US" sz="2400" u="sng" spc="-50">
                  <a:ln w="3175">
                    <a:noFill/>
                  </a:ln>
                  <a:latin typeface="+mj-lt"/>
                  <a:cs typeface="Segoe UI" pitchFamily="34" charset="0"/>
                  <a:hlinkClick r:id="rId7"/>
                </a:rPr>
                <a:t>aka.ms/swadocs</a:t>
              </a:r>
              <a:endParaRPr lang="en-US" sz="2400" u="sng" spc="-50">
                <a:ln w="3175">
                  <a:noFill/>
                </a:ln>
                <a:latin typeface="+mj-lt"/>
                <a:cs typeface="Segoe UI" pitchFamily="34" charset="0"/>
              </a:endParaRPr>
            </a:p>
          </p:txBody>
        </p:sp>
      </p:grpSp>
      <p:sp>
        <p:nvSpPr>
          <p:cNvPr id="21" name="Title 16">
            <a:extLst>
              <a:ext uri="{FF2B5EF4-FFF2-40B4-BE49-F238E27FC236}">
                <a16:creationId xmlns:a16="http://schemas.microsoft.com/office/drawing/2014/main" id="{B040F71A-5C78-F145-9E1D-61BF86DFAB01}"/>
              </a:ext>
            </a:extLst>
          </p:cNvPr>
          <p:cNvSpPr>
            <a:spLocks noGrp="1"/>
          </p:cNvSpPr>
          <p:nvPr>
            <p:ph type="title"/>
          </p:nvPr>
        </p:nvSpPr>
        <p:spPr>
          <a:xfrm>
            <a:off x="588263" y="457200"/>
            <a:ext cx="11018520" cy="553998"/>
          </a:xfrm>
        </p:spPr>
        <p:txBody>
          <a:bodyPr/>
          <a:lstStyle/>
          <a:p>
            <a:r>
              <a:rPr lang="en-US"/>
              <a:t>Static Web Apps Resources</a:t>
            </a:r>
          </a:p>
        </p:txBody>
      </p:sp>
      <p:cxnSp>
        <p:nvCxnSpPr>
          <p:cNvPr id="23" name="Straight Connector 22">
            <a:extLst>
              <a:ext uri="{FF2B5EF4-FFF2-40B4-BE49-F238E27FC236}">
                <a16:creationId xmlns:a16="http://schemas.microsoft.com/office/drawing/2014/main" id="{ADEEB63D-A8D7-194D-BF82-DC8EB69E298D}"/>
              </a:ext>
            </a:extLst>
          </p:cNvPr>
          <p:cNvCxnSpPr>
            <a:cxnSpLocks/>
          </p:cNvCxnSpPr>
          <p:nvPr/>
        </p:nvCxnSpPr>
        <p:spPr>
          <a:xfrm>
            <a:off x="588263" y="1123406"/>
            <a:ext cx="4872011" cy="0"/>
          </a:xfrm>
          <a:prstGeom prst="line">
            <a:avLst/>
          </a:prstGeom>
          <a:ln w="571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0252E480-AEDF-A848-8AFA-B2EA2CC0F991}"/>
              </a:ext>
            </a:extLst>
          </p:cNvPr>
          <p:cNvGrpSpPr/>
          <p:nvPr/>
        </p:nvGrpSpPr>
        <p:grpSpPr>
          <a:xfrm>
            <a:off x="588263" y="3450752"/>
            <a:ext cx="6497672" cy="2672127"/>
            <a:chOff x="588263" y="3450752"/>
            <a:chExt cx="6497672" cy="2672127"/>
          </a:xfrm>
        </p:grpSpPr>
        <p:grpSp>
          <p:nvGrpSpPr>
            <p:cNvPr id="24" name="Group 23">
              <a:extLst>
                <a:ext uri="{FF2B5EF4-FFF2-40B4-BE49-F238E27FC236}">
                  <a16:creationId xmlns:a16="http://schemas.microsoft.com/office/drawing/2014/main" id="{16A88333-D3CB-164E-BB23-E054FF27BEF0}"/>
                </a:ext>
              </a:extLst>
            </p:cNvPr>
            <p:cNvGrpSpPr/>
            <p:nvPr/>
          </p:nvGrpSpPr>
          <p:grpSpPr>
            <a:xfrm>
              <a:off x="588263" y="3450752"/>
              <a:ext cx="6497672" cy="1356754"/>
              <a:chOff x="588263" y="3450752"/>
              <a:chExt cx="6497672" cy="1356754"/>
            </a:xfrm>
          </p:grpSpPr>
          <p:sp>
            <p:nvSpPr>
              <p:cNvPr id="26" name="TextBox 25">
                <a:extLst>
                  <a:ext uri="{FF2B5EF4-FFF2-40B4-BE49-F238E27FC236}">
                    <a16:creationId xmlns:a16="http://schemas.microsoft.com/office/drawing/2014/main" id="{430139DD-31F1-534D-90F4-7FFD79F9F754}"/>
                  </a:ext>
                </a:extLst>
              </p:cNvPr>
              <p:cNvSpPr txBox="1"/>
              <p:nvPr/>
            </p:nvSpPr>
            <p:spPr>
              <a:xfrm>
                <a:off x="588263" y="3450752"/>
                <a:ext cx="4197303" cy="723275"/>
              </a:xfrm>
              <a:prstGeom prst="rect">
                <a:avLst/>
              </a:prstGeom>
              <a:noFill/>
            </p:spPr>
            <p:txBody>
              <a:bodyPr wrap="none" lIns="0" tIns="0" rIns="0" bIns="0" rtlCol="0">
                <a:spAutoFit/>
              </a:bodyPr>
              <a:lstStyle/>
              <a:p>
                <a:pPr algn="l" defTabSz="932742" rtl="0" eaLnBrk="1" latinLnBrk="0" hangingPunct="1">
                  <a:lnSpc>
                    <a:spcPct val="100000"/>
                  </a:lnSpc>
                  <a:spcBef>
                    <a:spcPct val="0"/>
                  </a:spcBef>
                  <a:buNone/>
                </a:pPr>
                <a:r>
                  <a:rPr lang="en-US" sz="4700" b="0" kern="1200" cap="none" spc="-50" baseline="0">
                    <a:ln w="3175">
                      <a:noFill/>
                    </a:ln>
                    <a:solidFill>
                      <a:schemeClr val="tx1"/>
                    </a:solidFill>
                    <a:effectLst/>
                    <a:latin typeface="+mj-lt"/>
                    <a:ea typeface="+mn-ea"/>
                    <a:cs typeface="Segoe UI" pitchFamily="34" charset="0"/>
                  </a:rPr>
                  <a:t>Microsoft Learn</a:t>
                </a:r>
              </a:p>
            </p:txBody>
          </p:sp>
          <p:sp>
            <p:nvSpPr>
              <p:cNvPr id="27" name="TextBox 26">
                <a:extLst>
                  <a:ext uri="{FF2B5EF4-FFF2-40B4-BE49-F238E27FC236}">
                    <a16:creationId xmlns:a16="http://schemas.microsoft.com/office/drawing/2014/main" id="{109807B6-DF25-5145-9BF6-924D3C715173}"/>
                  </a:ext>
                </a:extLst>
              </p:cNvPr>
              <p:cNvSpPr txBox="1"/>
              <p:nvPr/>
            </p:nvSpPr>
            <p:spPr>
              <a:xfrm>
                <a:off x="1042610" y="4068842"/>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Angular, React, Svelte, or Vue </a:t>
                </a:r>
                <a:r>
                  <a:rPr lang="en-US" sz="2400">
                    <a:solidFill>
                      <a:srgbClr val="0062AF"/>
                    </a:solidFill>
                    <a:hlinkClick r:id="rId8"/>
                  </a:rPr>
                  <a:t>aka.ms/swaframeworks</a:t>
                </a:r>
                <a:endParaRPr lang="en-US" sz="2400" spc="-50">
                  <a:ln w="3175">
                    <a:noFill/>
                  </a:ln>
                  <a:cs typeface="Segoe UI" pitchFamily="34" charset="0"/>
                </a:endParaRPr>
              </a:p>
            </p:txBody>
          </p:sp>
        </p:grpSp>
        <p:sp>
          <p:nvSpPr>
            <p:cNvPr id="25" name="TextBox 24">
              <a:extLst>
                <a:ext uri="{FF2B5EF4-FFF2-40B4-BE49-F238E27FC236}">
                  <a16:creationId xmlns:a16="http://schemas.microsoft.com/office/drawing/2014/main" id="{EEA6E47A-C653-684F-9974-60A346678F5E}"/>
                </a:ext>
              </a:extLst>
            </p:cNvPr>
            <p:cNvSpPr txBox="1"/>
            <p:nvPr/>
          </p:nvSpPr>
          <p:spPr>
            <a:xfrm>
              <a:off x="1042610" y="5384215"/>
              <a:ext cx="6043325" cy="738664"/>
            </a:xfrm>
            <a:prstGeom prst="rect">
              <a:avLst/>
            </a:prstGeom>
            <a:noFill/>
          </p:spPr>
          <p:txBody>
            <a:bodyPr wrap="square" lIns="0" tIns="0" rIns="0" bIns="0" rtlCol="0">
              <a:spAutoFit/>
            </a:bodyPr>
            <a:lstStyle/>
            <a:p>
              <a:pPr defTabSz="932742">
                <a:spcBef>
                  <a:spcPct val="0"/>
                </a:spcBef>
              </a:pPr>
              <a:r>
                <a:rPr lang="en-US" sz="2400">
                  <a:ea typeface="Calibri" panose="020F0502020204030204" pitchFamily="34" charset="0"/>
                </a:rPr>
                <a:t>Publish Gatsby</a:t>
              </a:r>
            </a:p>
            <a:p>
              <a:pPr defTabSz="932742">
                <a:spcBef>
                  <a:spcPct val="0"/>
                </a:spcBef>
              </a:pPr>
              <a:r>
                <a:rPr lang="en-US" sz="2400">
                  <a:solidFill>
                    <a:srgbClr val="0062AF"/>
                  </a:solidFill>
                  <a:latin typeface="Segoe UI" panose="020B0502040204020203" pitchFamily="34" charset="0"/>
                  <a:hlinkClick r:id="rId9"/>
                </a:rPr>
                <a:t>aka.ms/staticsitegen</a:t>
              </a:r>
              <a:endParaRPr lang="en-US" sz="2400"/>
            </a:p>
          </p:txBody>
        </p:sp>
      </p:grpSp>
    </p:spTree>
    <p:extLst>
      <p:ext uri="{BB962C8B-B14F-4D97-AF65-F5344CB8AC3E}">
        <p14:creationId xmlns:p14="http://schemas.microsoft.com/office/powerpoint/2010/main" val="20158373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3"/>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7" name="Graphic 26">
            <a:extLst>
              <a:ext uri="{FF2B5EF4-FFF2-40B4-BE49-F238E27FC236}">
                <a16:creationId xmlns:a16="http://schemas.microsoft.com/office/drawing/2014/main" id="{D7282179-FE47-3B45-90AD-5A751F7754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52156" y="2846020"/>
            <a:ext cx="1087688" cy="1087688"/>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8">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852001" y="4136505"/>
            <a:ext cx="2400475" cy="430887"/>
          </a:xfrm>
          <a:prstGeom prst="rect">
            <a:avLst/>
          </a:prstGeom>
          <a:noFill/>
        </p:spPr>
        <p:txBody>
          <a:bodyPr wrap="square" lIns="0" tIns="0" rIns="0" bIns="0" rtlCol="0">
            <a:spAutoFit/>
          </a:bodyPr>
          <a:lstStyle/>
          <a:p>
            <a:pPr algn="ctr"/>
            <a:r>
              <a:rPr lang="en-US" sz="2800"/>
              <a:t>APIs</a:t>
            </a:r>
          </a:p>
        </p:txBody>
      </p:sp>
    </p:spTree>
    <p:extLst>
      <p:ext uri="{BB962C8B-B14F-4D97-AF65-F5344CB8AC3E}">
        <p14:creationId xmlns:p14="http://schemas.microsoft.com/office/powerpoint/2010/main" val="21183670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3"/>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7" name="Graphic 26">
            <a:extLst>
              <a:ext uri="{FF2B5EF4-FFF2-40B4-BE49-F238E27FC236}">
                <a16:creationId xmlns:a16="http://schemas.microsoft.com/office/drawing/2014/main" id="{D7282179-FE47-3B45-90AD-5A751F7754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4794" y="4679680"/>
            <a:ext cx="690593" cy="690593"/>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8"/>
          <a:stretch>
            <a:fillRect/>
          </a:stretch>
        </p:blipFill>
        <p:spPr>
          <a:xfrm>
            <a:off x="5151403" y="2586963"/>
            <a:ext cx="1461553" cy="139589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9">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92322" y="3993070"/>
            <a:ext cx="2400475" cy="430887"/>
          </a:xfrm>
          <a:prstGeom prst="rect">
            <a:avLst/>
          </a:prstGeom>
          <a:noFill/>
        </p:spPr>
        <p:txBody>
          <a:bodyPr wrap="square" lIns="0" tIns="0" rIns="0" bIns="0" rtlCol="0">
            <a:spAutoFit/>
          </a:bodyPr>
          <a:lstStyle/>
          <a:p>
            <a:pPr algn="ctr"/>
            <a:r>
              <a:rPr lang="en-US" sz="2800"/>
              <a:t>Your App to API</a:t>
            </a:r>
          </a:p>
        </p:txBody>
      </p:sp>
    </p:spTree>
    <p:extLst>
      <p:ext uri="{BB962C8B-B14F-4D97-AF65-F5344CB8AC3E}">
        <p14:creationId xmlns:p14="http://schemas.microsoft.com/office/powerpoint/2010/main" val="36317496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8434B3-F37F-F648-86C1-C749D88E2512}"/>
              </a:ext>
            </a:extLst>
          </p:cNvPr>
          <p:cNvGrpSpPr/>
          <p:nvPr/>
        </p:nvGrpSpPr>
        <p:grpSpPr>
          <a:xfrm>
            <a:off x="5073818" y="2721495"/>
            <a:ext cx="1601505" cy="133453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09356"/>
            </a:xfrm>
            <a:prstGeom prst="rect">
              <a:avLst/>
            </a:prstGeom>
            <a:noFill/>
          </p:spPr>
          <p:txBody>
            <a:bodyPr wrap="square" lIns="0" tIns="0" rIns="0" bIns="0" rtlCol="0">
              <a:spAutoFit/>
            </a:bodyPr>
            <a:lstStyle/>
            <a:p>
              <a:pPr algn="ctr"/>
              <a:r>
                <a:rPr lang="en-US" sz="3600">
                  <a:solidFill>
                    <a:schemeClr val="bg1"/>
                  </a:solidFill>
                </a:rPr>
                <a:t>www</a:t>
              </a:r>
            </a:p>
          </p:txBody>
        </p:sp>
      </p:grpSp>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3"/>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7" name="Graphic 26">
            <a:extLst>
              <a:ext uri="{FF2B5EF4-FFF2-40B4-BE49-F238E27FC236}">
                <a16:creationId xmlns:a16="http://schemas.microsoft.com/office/drawing/2014/main" id="{D7282179-FE47-3B45-90AD-5A751F7754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4794" y="4679680"/>
            <a:ext cx="690593" cy="690593"/>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8"/>
          <a:stretch>
            <a:fillRect/>
          </a:stretch>
        </p:blipFill>
        <p:spPr>
          <a:xfrm>
            <a:off x="6331096" y="5425815"/>
            <a:ext cx="772950" cy="73822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9">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12957" y="4136505"/>
            <a:ext cx="2400475" cy="861774"/>
          </a:xfrm>
          <a:prstGeom prst="rect">
            <a:avLst/>
          </a:prstGeom>
          <a:noFill/>
        </p:spPr>
        <p:txBody>
          <a:bodyPr wrap="square" lIns="0" tIns="0" rIns="0" bIns="0" rtlCol="0">
            <a:spAutoFit/>
          </a:bodyPr>
          <a:lstStyle/>
          <a:p>
            <a:pPr algn="ctr"/>
            <a:r>
              <a:rPr lang="en-US" sz="2800"/>
              <a:t>SSL and Custom Domains</a:t>
            </a:r>
          </a:p>
        </p:txBody>
      </p:sp>
    </p:spTree>
    <p:extLst>
      <p:ext uri="{BB962C8B-B14F-4D97-AF65-F5344CB8AC3E}">
        <p14:creationId xmlns:p14="http://schemas.microsoft.com/office/powerpoint/2010/main" val="19531977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8434B3-F37F-F648-86C1-C749D88E2512}"/>
              </a:ext>
            </a:extLst>
          </p:cNvPr>
          <p:cNvGrpSpPr/>
          <p:nvPr/>
        </p:nvGrpSpPr>
        <p:grpSpPr>
          <a:xfrm>
            <a:off x="4787992" y="5508699"/>
            <a:ext cx="726323" cy="60524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5" name="Content Placeholder 22">
            <a:extLst>
              <a:ext uri="{FF2B5EF4-FFF2-40B4-BE49-F238E27FC236}">
                <a16:creationId xmlns:a16="http://schemas.microsoft.com/office/drawing/2014/main" id="{B9FDE079-0C8E-FC47-A5D4-E5E31E7A9DB1}"/>
              </a:ext>
            </a:extLst>
          </p:cNvPr>
          <p:cNvPicPr>
            <a:picLocks noChangeAspect="1"/>
          </p:cNvPicPr>
          <p:nvPr/>
        </p:nvPicPr>
        <p:blipFill>
          <a:blip r:embed="rId3"/>
          <a:stretch>
            <a:fillRect/>
          </a:stretch>
        </p:blipFill>
        <p:spPr>
          <a:xfrm>
            <a:off x="5162716" y="2484886"/>
            <a:ext cx="1423709" cy="1403119"/>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4"/>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7" name="Graphic 26">
            <a:extLst>
              <a:ext uri="{FF2B5EF4-FFF2-40B4-BE49-F238E27FC236}">
                <a16:creationId xmlns:a16="http://schemas.microsoft.com/office/drawing/2014/main" id="{D7282179-FE47-3B45-90AD-5A751F7754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94794" y="4679680"/>
            <a:ext cx="690593" cy="690593"/>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9"/>
          <a:stretch>
            <a:fillRect/>
          </a:stretch>
        </p:blipFill>
        <p:spPr>
          <a:xfrm>
            <a:off x="6331096" y="5425815"/>
            <a:ext cx="772950" cy="73822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10">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612957" y="4136505"/>
            <a:ext cx="2400475" cy="430887"/>
          </a:xfrm>
          <a:prstGeom prst="rect">
            <a:avLst/>
          </a:prstGeom>
          <a:noFill/>
        </p:spPr>
        <p:txBody>
          <a:bodyPr wrap="square" lIns="0" tIns="0" rIns="0" bIns="0" rtlCol="0">
            <a:spAutoFit/>
          </a:bodyPr>
          <a:lstStyle/>
          <a:p>
            <a:pPr algn="ctr"/>
            <a:r>
              <a:rPr lang="en-US" sz="2800"/>
              <a:t>Authentication</a:t>
            </a:r>
          </a:p>
        </p:txBody>
      </p:sp>
    </p:spTree>
    <p:extLst>
      <p:ext uri="{BB962C8B-B14F-4D97-AF65-F5344CB8AC3E}">
        <p14:creationId xmlns:p14="http://schemas.microsoft.com/office/powerpoint/2010/main" val="5532209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28434B3-F37F-F648-86C1-C749D88E2512}"/>
              </a:ext>
            </a:extLst>
          </p:cNvPr>
          <p:cNvGrpSpPr/>
          <p:nvPr/>
        </p:nvGrpSpPr>
        <p:grpSpPr>
          <a:xfrm>
            <a:off x="4787992" y="5508699"/>
            <a:ext cx="726323" cy="605246"/>
            <a:chOff x="9459310" y="1095063"/>
            <a:chExt cx="894290" cy="745213"/>
          </a:xfrm>
        </p:grpSpPr>
        <p:sp>
          <p:nvSpPr>
            <p:cNvPr id="4" name="Rectangle 3">
              <a:extLst>
                <a:ext uri="{FF2B5EF4-FFF2-40B4-BE49-F238E27FC236}">
                  <a16:creationId xmlns:a16="http://schemas.microsoft.com/office/drawing/2014/main" id="{812F8205-1B3E-824E-9A58-D42E62783898}"/>
                </a:ext>
              </a:extLst>
            </p:cNvPr>
            <p:cNvSpPr/>
            <p:nvPr/>
          </p:nvSpPr>
          <p:spPr bwMode="auto">
            <a:xfrm>
              <a:off x="9459310" y="1303106"/>
              <a:ext cx="894290" cy="5371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23E55C2-4D56-1549-84FD-BCB536D56AD7}"/>
                </a:ext>
              </a:extLst>
            </p:cNvPr>
            <p:cNvSpPr/>
            <p:nvPr/>
          </p:nvSpPr>
          <p:spPr bwMode="auto">
            <a:xfrm>
              <a:off x="9459310" y="1095063"/>
              <a:ext cx="894290" cy="19632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676A239-9A8C-5841-8B42-22DB9557911B}"/>
                </a:ext>
              </a:extLst>
            </p:cNvPr>
            <p:cNvSpPr/>
            <p:nvPr/>
          </p:nvSpPr>
          <p:spPr bwMode="auto">
            <a:xfrm>
              <a:off x="9532862" y="1168632"/>
              <a:ext cx="767234" cy="6107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A1EC7769-6C6A-EF40-96E7-73C68AA85370}"/>
                </a:ext>
              </a:extLst>
            </p:cNvPr>
            <p:cNvSpPr txBox="1"/>
            <p:nvPr/>
          </p:nvSpPr>
          <p:spPr>
            <a:xfrm>
              <a:off x="9596185" y="1364958"/>
              <a:ext cx="637050" cy="341057"/>
            </a:xfrm>
            <a:prstGeom prst="rect">
              <a:avLst/>
            </a:prstGeom>
            <a:noFill/>
          </p:spPr>
          <p:txBody>
            <a:bodyPr wrap="square" lIns="0" tIns="0" rIns="0" bIns="0" rtlCol="0">
              <a:spAutoFit/>
            </a:bodyPr>
            <a:lstStyle/>
            <a:p>
              <a:pPr algn="ctr"/>
              <a:r>
                <a:rPr lang="en-US" sz="1800">
                  <a:solidFill>
                    <a:schemeClr val="bg1"/>
                  </a:solidFill>
                </a:rPr>
                <a:t>www</a:t>
              </a:r>
            </a:p>
          </p:txBody>
        </p:sp>
      </p:grpSp>
      <p:pic>
        <p:nvPicPr>
          <p:cNvPr id="15" name="Content Placeholder 22">
            <a:extLst>
              <a:ext uri="{FF2B5EF4-FFF2-40B4-BE49-F238E27FC236}">
                <a16:creationId xmlns:a16="http://schemas.microsoft.com/office/drawing/2014/main" id="{B9FDE079-0C8E-FC47-A5D4-E5E31E7A9DB1}"/>
              </a:ext>
            </a:extLst>
          </p:cNvPr>
          <p:cNvPicPr>
            <a:picLocks noChangeAspect="1"/>
          </p:cNvPicPr>
          <p:nvPr/>
        </p:nvPicPr>
        <p:blipFill>
          <a:blip r:embed="rId3"/>
          <a:stretch>
            <a:fillRect/>
          </a:stretch>
        </p:blipFill>
        <p:spPr>
          <a:xfrm>
            <a:off x="3193104" y="4595558"/>
            <a:ext cx="871441" cy="858838"/>
          </a:xfrm>
          <a:prstGeom prst="rect">
            <a:avLst/>
          </a:prstGeom>
        </p:spPr>
      </p:pic>
      <p:pic>
        <p:nvPicPr>
          <p:cNvPr id="13" name="Content Placeholder 19">
            <a:extLst>
              <a:ext uri="{FF2B5EF4-FFF2-40B4-BE49-F238E27FC236}">
                <a16:creationId xmlns:a16="http://schemas.microsoft.com/office/drawing/2014/main" id="{B328FFA0-EE22-D147-9C84-E94EF4B03FD0}"/>
              </a:ext>
            </a:extLst>
          </p:cNvPr>
          <p:cNvPicPr>
            <a:picLocks noChangeAspect="1"/>
          </p:cNvPicPr>
          <p:nvPr/>
        </p:nvPicPr>
        <p:blipFill>
          <a:blip r:embed="rId4"/>
          <a:stretch>
            <a:fillRect/>
          </a:stretch>
        </p:blipFill>
        <p:spPr>
          <a:xfrm>
            <a:off x="5163716" y="2407167"/>
            <a:ext cx="1491264" cy="1497864"/>
          </a:xfrm>
          <a:prstGeom prst="rect">
            <a:avLst/>
          </a:prstGeom>
        </p:spPr>
      </p:pic>
      <p:pic>
        <p:nvPicPr>
          <p:cNvPr id="2" name="Picture 1">
            <a:extLst>
              <a:ext uri="{FF2B5EF4-FFF2-40B4-BE49-F238E27FC236}">
                <a16:creationId xmlns:a16="http://schemas.microsoft.com/office/drawing/2014/main" id="{7BC40D6D-153C-DD45-BD6E-1F47F40ACBC1}"/>
              </a:ext>
            </a:extLst>
          </p:cNvPr>
          <p:cNvPicPr>
            <a:picLocks noChangeAspect="1"/>
          </p:cNvPicPr>
          <p:nvPr/>
        </p:nvPicPr>
        <p:blipFill>
          <a:blip r:embed="rId5"/>
          <a:stretch>
            <a:fillRect/>
          </a:stretch>
        </p:blipFill>
        <p:spPr>
          <a:xfrm>
            <a:off x="8403864" y="2883611"/>
            <a:ext cx="659020" cy="653002"/>
          </a:xfrm>
          <a:prstGeom prst="rect">
            <a:avLst/>
          </a:prstGeom>
        </p:spPr>
      </p:pic>
      <p:pic>
        <p:nvPicPr>
          <p:cNvPr id="16" name="Picture 15">
            <a:extLst>
              <a:ext uri="{FF2B5EF4-FFF2-40B4-BE49-F238E27FC236}">
                <a16:creationId xmlns:a16="http://schemas.microsoft.com/office/drawing/2014/main" id="{3BC73C29-8E1C-694E-842A-7B99842D401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658409" y="268387"/>
            <a:ext cx="875182" cy="875182"/>
          </a:xfrm>
          <a:prstGeom prst="rect">
            <a:avLst/>
          </a:prstGeom>
        </p:spPr>
      </p:pic>
      <p:pic>
        <p:nvPicPr>
          <p:cNvPr id="27" name="Graphic 26">
            <a:extLst>
              <a:ext uri="{FF2B5EF4-FFF2-40B4-BE49-F238E27FC236}">
                <a16:creationId xmlns:a16="http://schemas.microsoft.com/office/drawing/2014/main" id="{D7282179-FE47-3B45-90AD-5A751F7754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94794" y="4679680"/>
            <a:ext cx="690593" cy="690593"/>
          </a:xfrm>
          <a:prstGeom prst="rect">
            <a:avLst/>
          </a:prstGeom>
        </p:spPr>
      </p:pic>
      <p:pic>
        <p:nvPicPr>
          <p:cNvPr id="29" name="Picture 28" descr="A close up of text on a black background&#10;&#10;Description automatically generated">
            <a:extLst>
              <a:ext uri="{FF2B5EF4-FFF2-40B4-BE49-F238E27FC236}">
                <a16:creationId xmlns:a16="http://schemas.microsoft.com/office/drawing/2014/main" id="{A31B5B28-025A-6E46-84AA-081125F5410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0713" y="1075390"/>
            <a:ext cx="500856" cy="605246"/>
          </a:xfrm>
          <a:prstGeom prst="rect">
            <a:avLst/>
          </a:prstGeom>
        </p:spPr>
      </p:pic>
      <p:pic>
        <p:nvPicPr>
          <p:cNvPr id="3" name="Picture 2">
            <a:extLst>
              <a:ext uri="{FF2B5EF4-FFF2-40B4-BE49-F238E27FC236}">
                <a16:creationId xmlns:a16="http://schemas.microsoft.com/office/drawing/2014/main" id="{322FF396-6309-4945-AD71-715F7F1CC6EA}"/>
              </a:ext>
            </a:extLst>
          </p:cNvPr>
          <p:cNvPicPr>
            <a:picLocks noChangeAspect="1"/>
          </p:cNvPicPr>
          <p:nvPr/>
        </p:nvPicPr>
        <p:blipFill>
          <a:blip r:embed="rId10"/>
          <a:stretch>
            <a:fillRect/>
          </a:stretch>
        </p:blipFill>
        <p:spPr>
          <a:xfrm>
            <a:off x="6331096" y="5425815"/>
            <a:ext cx="772950" cy="738228"/>
          </a:xfrm>
          <a:prstGeom prst="rect">
            <a:avLst/>
          </a:prstGeom>
        </p:spPr>
      </p:pic>
      <p:pic>
        <p:nvPicPr>
          <p:cNvPr id="100" name="Picture 99">
            <a:extLst>
              <a:ext uri="{FF2B5EF4-FFF2-40B4-BE49-F238E27FC236}">
                <a16:creationId xmlns:a16="http://schemas.microsoft.com/office/drawing/2014/main" id="{542E3E0E-8643-2C4C-B9E1-962E335B12AD}"/>
              </a:ext>
            </a:extLst>
          </p:cNvPr>
          <p:cNvPicPr>
            <a:picLocks noChangeAspect="1"/>
          </p:cNvPicPr>
          <p:nvPr/>
        </p:nvPicPr>
        <p:blipFill>
          <a:blip r:embed="rId11">
            <a:alphaModFix amt="75000"/>
          </a:blip>
          <a:stretch>
            <a:fillRect/>
          </a:stretch>
        </p:blipFill>
        <p:spPr>
          <a:xfrm>
            <a:off x="9466728" y="479030"/>
            <a:ext cx="10574369" cy="5948082"/>
          </a:xfrm>
          <a:prstGeom prst="rect">
            <a:avLst/>
          </a:prstGeom>
        </p:spPr>
      </p:pic>
      <p:sp>
        <p:nvSpPr>
          <p:cNvPr id="8" name="TextBox 7">
            <a:extLst>
              <a:ext uri="{FF2B5EF4-FFF2-40B4-BE49-F238E27FC236}">
                <a16:creationId xmlns:a16="http://schemas.microsoft.com/office/drawing/2014/main" id="{9DC3AAF5-50A5-5F49-B9DD-73A2D588EFA3}"/>
              </a:ext>
            </a:extLst>
          </p:cNvPr>
          <p:cNvSpPr txBox="1"/>
          <p:nvPr/>
        </p:nvSpPr>
        <p:spPr>
          <a:xfrm>
            <a:off x="4597207" y="4216613"/>
            <a:ext cx="2400475" cy="430887"/>
          </a:xfrm>
          <a:prstGeom prst="rect">
            <a:avLst/>
          </a:prstGeom>
          <a:noFill/>
        </p:spPr>
        <p:txBody>
          <a:bodyPr wrap="square" lIns="0" tIns="0" rIns="0" bIns="0" rtlCol="0">
            <a:spAutoFit/>
          </a:bodyPr>
          <a:lstStyle/>
          <a:p>
            <a:pPr algn="ctr"/>
            <a:r>
              <a:rPr lang="en-US" sz="2800"/>
              <a:t>Security Roles</a:t>
            </a:r>
          </a:p>
        </p:txBody>
      </p:sp>
    </p:spTree>
    <p:extLst>
      <p:ext uri="{BB962C8B-B14F-4D97-AF65-F5344CB8AC3E}">
        <p14:creationId xmlns:p14="http://schemas.microsoft.com/office/powerpoint/2010/main" val="7854057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3.1|2.8|1.9|1.7|1.5|1.7"/>
</p:tagLst>
</file>

<file path=ppt/tags/tag2.xml><?xml version="1.0" encoding="utf-8"?>
<p:tagLst xmlns:a="http://schemas.openxmlformats.org/drawingml/2006/main" xmlns:r="http://schemas.openxmlformats.org/officeDocument/2006/relationships" xmlns:p="http://schemas.openxmlformats.org/presentationml/2006/main">
  <p:tag name="TIMING" val="|1.8|1.6|1.4"/>
</p:tagLst>
</file>

<file path=ppt/tags/tag3.xml><?xml version="1.0" encoding="utf-8"?>
<p:tagLst xmlns:a="http://schemas.openxmlformats.org/drawingml/2006/main" xmlns:r="http://schemas.openxmlformats.org/officeDocument/2006/relationships" xmlns:p="http://schemas.openxmlformats.org/presentationml/2006/main">
  <p:tag name="TIMING" val="|3.9|1.9|1.8"/>
</p:tagLst>
</file>

<file path=ppt/tags/tag4.xml><?xml version="1.0" encoding="utf-8"?>
<p:tagLst xmlns:a="http://schemas.openxmlformats.org/drawingml/2006/main" xmlns:r="http://schemas.openxmlformats.org/officeDocument/2006/relationships" xmlns:p="http://schemas.openxmlformats.org/presentationml/2006/main">
  <p:tag name="TIMING" val="|1.2|1.7|1.6"/>
</p:tagLst>
</file>

<file path=ppt/tags/tag5.xml><?xml version="1.0" encoding="utf-8"?>
<p:tagLst xmlns:a="http://schemas.openxmlformats.org/drawingml/2006/main" xmlns:r="http://schemas.openxmlformats.org/officeDocument/2006/relationships" xmlns:p="http://schemas.openxmlformats.org/presentationml/2006/main">
  <p:tag name="TIMING" val="|1.7|1.7|1.6"/>
</p:tagLst>
</file>

<file path=ppt/theme/theme1.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A334195C-1A10-4ACA-9CCA-61AA9A075410}"/>
    </a:ext>
  </a:extLst>
</a:theme>
</file>

<file path=ppt/theme/theme2.xml><?xml version="1.0" encoding="utf-8"?>
<a:theme xmlns:a="http://schemas.openxmlformats.org/drawingml/2006/main" name="9-51151_Build_Light_Gray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BD7A2C5E-0730-40D7-9DC5-355B0D0791FE}"/>
    </a:ext>
  </a:extLst>
</a:theme>
</file>

<file path=ppt/theme/theme3.xml><?xml version="1.0" encoding="utf-8"?>
<a:theme xmlns:a="http://schemas.openxmlformats.org/drawingml/2006/main" name="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0D6E20014708F41ADB68BE4F97CD991" ma:contentTypeVersion="13" ma:contentTypeDescription="Create a new document." ma:contentTypeScope="" ma:versionID="3971525ae138c2f591582dc3866b7d1c">
  <xsd:schema xmlns:xsd="http://www.w3.org/2001/XMLSchema" xmlns:xs="http://www.w3.org/2001/XMLSchema" xmlns:p="http://schemas.microsoft.com/office/2006/metadata/properties" xmlns:ns3="a6a4bf92-8c67-4369-ad5c-147cf763fe03" xmlns:ns4="0921f952-fd85-4f27-af35-b122ea7ee9cf" targetNamespace="http://schemas.microsoft.com/office/2006/metadata/properties" ma:root="true" ma:fieldsID="2f061222168032d6df8f98f9f30a1a8d" ns3:_="" ns4:_="">
    <xsd:import namespace="a6a4bf92-8c67-4369-ad5c-147cf763fe03"/>
    <xsd:import namespace="0921f952-fd85-4f27-af35-b122ea7ee9cf"/>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EventHashCode" minOccurs="0"/>
                <xsd:element ref="ns4:MediaServiceGenerationTime" minOccurs="0"/>
                <xsd:element ref="ns4:MediaServiceAutoKeyPoints" minOccurs="0"/>
                <xsd:element ref="ns4:MediaServiceKeyPoints" minOccurs="0"/>
                <xsd:element ref="ns4:MediaServiceAutoTags" minOccurs="0"/>
                <xsd:element ref="ns4: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a4bf92-8c67-4369-ad5c-147cf763fe0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0921f952-fd85-4f27-af35-b122ea7ee9c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ServiceAutoTags" ma:index="19" nillable="true" ma:displayName="Tags" ma:internalName="MediaServiceAutoTags"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0921f952-fd85-4f27-af35-b122ea7ee9cf" xsi:nil="true"/>
  </documentManagement>
</p:properties>
</file>

<file path=customXml/itemProps1.xml><?xml version="1.0" encoding="utf-8"?>
<ds:datastoreItem xmlns:ds="http://schemas.openxmlformats.org/officeDocument/2006/customXml" ds:itemID="{FEDC181C-C460-412E-8418-CC6D4DBB79AF}">
  <ds:schemaRefs>
    <ds:schemaRef ds:uri="0921f952-fd85-4f27-af35-b122ea7ee9cf"/>
    <ds:schemaRef ds:uri="a6a4bf92-8c67-4369-ad5c-147cf763fe0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openxmlformats.org/package/2006/metadata/core-properties"/>
    <ds:schemaRef ds:uri="http://schemas.microsoft.com/office/infopath/2007/PartnerControls"/>
    <ds:schemaRef ds:uri="a6a4bf92-8c67-4369-ad5c-147cf763fe03"/>
    <ds:schemaRef ds:uri="http://purl.org/dc/terms/"/>
    <ds:schemaRef ds:uri="http://schemas.microsoft.com/office/2006/documentManagement/types"/>
    <ds:schemaRef ds:uri="0921f952-fd85-4f27-af35-b122ea7ee9cf"/>
    <ds:schemaRef ds:uri="http://schemas.microsoft.com/office/2006/metadata/properties"/>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Microsoft_Build_Digital_Event_Template_v06</Template>
  <TotalTime>2</TotalTime>
  <Words>2836</Words>
  <Application>Microsoft Macintosh PowerPoint</Application>
  <PresentationFormat>Widescreen</PresentationFormat>
  <Paragraphs>347</Paragraphs>
  <Slides>48</Slides>
  <Notes>48</Notes>
  <HiddenSlides>2</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48</vt:i4>
      </vt:variant>
    </vt:vector>
  </HeadingPairs>
  <TitlesOfParts>
    <vt:vector size="59" baseType="lpstr">
      <vt:lpstr>Arial</vt:lpstr>
      <vt:lpstr>Cascadia Code</vt:lpstr>
      <vt:lpstr>Consolas</vt:lpstr>
      <vt:lpstr>Gotham Light</vt:lpstr>
      <vt:lpstr>Myriad Pro</vt:lpstr>
      <vt:lpstr>Segoe UI</vt:lpstr>
      <vt:lpstr>Segoe UI Semibold</vt:lpstr>
      <vt:lpstr>Wingdings</vt:lpstr>
      <vt:lpstr>9-51151_Build_White_Template</vt:lpstr>
      <vt:lpstr>9-51151_Build_Light_Gray_Template</vt:lpstr>
      <vt:lpstr>9-51151_Build_Black_Template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Azure Static Web Apps</vt:lpstr>
      <vt:lpstr>From &lt;code/&gt; to global scale</vt:lpstr>
      <vt:lpstr>From &lt;code/&gt; to global scale</vt:lpstr>
      <vt:lpstr>From &lt;code/&gt; to global scale</vt:lpstr>
      <vt:lpstr> Azure Static Web Apps</vt:lpstr>
      <vt:lpstr> Azure Static Web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Publishing Your App</vt:lpstr>
      <vt:lpstr>Demo  Publishing Your App</vt:lpstr>
      <vt:lpstr>Publishing Your API</vt:lpstr>
      <vt:lpstr>Demo  Publishing Your API</vt:lpstr>
      <vt:lpstr>Auth and Protecting Your Routes</vt:lpstr>
      <vt:lpstr>Demo  Auth and Protecting Routes</vt:lpstr>
      <vt:lpstr>PowerPoint Presentation</vt:lpstr>
      <vt:lpstr>PowerPoint Presentation</vt:lpstr>
      <vt:lpstr>PowerPoint Presentation</vt:lpstr>
      <vt:lpstr> Azure Static Web Apps</vt:lpstr>
      <vt:lpstr>PowerPoint Presentation</vt:lpstr>
      <vt:lpstr>Static Web Apps Resources</vt:lpstr>
      <vt:lpstr>Static Web Apps Resources</vt:lpstr>
      <vt:lpstr>Static Web Apps Resources</vt:lpstr>
      <vt:lpstr>Static Web Apps Resources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Build</dc:subject>
  <dc:creator>Daria Grigoriu</dc:creator>
  <cp:keywords>Microsoft Build</cp:keywords>
  <dc:description/>
  <cp:lastModifiedBy>Burke Holland</cp:lastModifiedBy>
  <cp:revision>2</cp:revision>
  <cp:lastPrinted>2020-04-21T21:56:31Z</cp:lastPrinted>
  <dcterms:created xsi:type="dcterms:W3CDTF">2020-04-23T05:47:14Z</dcterms:created>
  <dcterms:modified xsi:type="dcterms:W3CDTF">2020-05-15T16:19:56Z</dcterms:modified>
  <cp:category>Microsoft Build</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0x010100C0D6E20014708F41ADB68BE4F97CD991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